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80" r:id="rId4"/>
  </p:sldMasterIdLst>
  <p:notesMasterIdLst>
    <p:notesMasterId r:id="rId39"/>
  </p:notesMasterIdLst>
  <p:handoutMasterIdLst>
    <p:handoutMasterId r:id="rId40"/>
  </p:handoutMasterIdLst>
  <p:sldIdLst>
    <p:sldId id="406" r:id="rId5"/>
    <p:sldId id="426" r:id="rId6"/>
    <p:sldId id="489" r:id="rId7"/>
    <p:sldId id="490" r:id="rId8"/>
    <p:sldId id="491" r:id="rId9"/>
    <p:sldId id="492" r:id="rId10"/>
    <p:sldId id="494" r:id="rId11"/>
    <p:sldId id="495" r:id="rId12"/>
    <p:sldId id="496" r:id="rId13"/>
    <p:sldId id="497" r:id="rId14"/>
    <p:sldId id="498" r:id="rId15"/>
    <p:sldId id="499" r:id="rId16"/>
    <p:sldId id="500" r:id="rId17"/>
    <p:sldId id="501" r:id="rId18"/>
    <p:sldId id="502" r:id="rId19"/>
    <p:sldId id="408" r:id="rId20"/>
    <p:sldId id="418" r:id="rId21"/>
    <p:sldId id="419" r:id="rId22"/>
    <p:sldId id="421" r:id="rId23"/>
    <p:sldId id="420" r:id="rId24"/>
    <p:sldId id="423" r:id="rId25"/>
    <p:sldId id="422" r:id="rId26"/>
    <p:sldId id="424" r:id="rId27"/>
    <p:sldId id="425" r:id="rId28"/>
    <p:sldId id="417" r:id="rId29"/>
    <p:sldId id="409" r:id="rId30"/>
    <p:sldId id="410" r:id="rId31"/>
    <p:sldId id="411" r:id="rId32"/>
    <p:sldId id="414" r:id="rId33"/>
    <p:sldId id="412" r:id="rId34"/>
    <p:sldId id="413" r:id="rId35"/>
    <p:sldId id="415" r:id="rId36"/>
    <p:sldId id="416" r:id="rId37"/>
    <p:sldId id="377" r:id="rId38"/>
  </p:sldIdLst>
  <p:sldSz cx="12192000" cy="6858000"/>
  <p:notesSz cx="9601200" cy="7315200"/>
  <p:embeddedFontLst>
    <p:embeddedFont>
      <p:font typeface="Inter SemiBold" panose="020B0604020202020204" charset="0"/>
      <p:regular r:id="rId41"/>
      <p:bold r:id="rId42"/>
    </p:embeddedFont>
    <p:embeddedFont>
      <p:font typeface="Inter V" panose="02000503000000020004" charset="0"/>
      <p:regular r:id="rId43"/>
      <p:bold r:id="rId44"/>
    </p:embeddedFont>
  </p:embeddedFontLst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95BE21F-16CF-4A68-B0D1-47AEF930025E}">
          <p14:sldIdLst>
            <p14:sldId id="406"/>
          </p14:sldIdLst>
        </p14:section>
        <p14:section name="2025-R3" id="{68D2F1D6-C90F-43ED-9475-AA7804DBABE3}">
          <p14:sldIdLst>
            <p14:sldId id="426"/>
            <p14:sldId id="489"/>
            <p14:sldId id="490"/>
            <p14:sldId id="491"/>
            <p14:sldId id="492"/>
            <p14:sldId id="494"/>
            <p14:sldId id="495"/>
            <p14:sldId id="496"/>
            <p14:sldId id="497"/>
            <p14:sldId id="498"/>
            <p14:sldId id="499"/>
            <p14:sldId id="500"/>
            <p14:sldId id="501"/>
            <p14:sldId id="502"/>
          </p14:sldIdLst>
        </p14:section>
        <p14:section name="2025-R2" id="{ED90E495-0E95-4511-89F0-38F077B55528}">
          <p14:sldIdLst>
            <p14:sldId id="408"/>
            <p14:sldId id="418"/>
            <p14:sldId id="419"/>
            <p14:sldId id="421"/>
            <p14:sldId id="420"/>
            <p14:sldId id="423"/>
            <p14:sldId id="422"/>
            <p14:sldId id="424"/>
            <p14:sldId id="425"/>
          </p14:sldIdLst>
        </p14:section>
        <p14:section name="2025-R1" id="{09E0FC7B-A9DF-4BAD-9871-BF32D8C1B342}">
          <p14:sldIdLst>
            <p14:sldId id="417"/>
            <p14:sldId id="409"/>
            <p14:sldId id="410"/>
            <p14:sldId id="411"/>
            <p14:sldId id="414"/>
            <p14:sldId id="412"/>
            <p14:sldId id="413"/>
            <p14:sldId id="415"/>
            <p14:sldId id="416"/>
          </p14:sldIdLst>
        </p14:section>
        <p14:section name="The end" id="{C47DA7FE-06AB-4B9E-B6D2-04188D5E21B5}">
          <p14:sldIdLst>
            <p14:sldId id="37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3F"/>
    <a:srgbClr val="F0F0F2"/>
    <a:srgbClr val="373738"/>
    <a:srgbClr val="FFD9B8"/>
    <a:srgbClr val="FFA85C"/>
    <a:srgbClr val="FF902E"/>
    <a:srgbClr val="A42A3B"/>
    <a:srgbClr val="CC8100"/>
    <a:srgbClr val="F7A602"/>
    <a:srgbClr val="E6ED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B38E03-7D16-37A9-0109-446497CB0F82}" v="2" dt="2025-12-12T14:06:33.3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2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3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ppe Tobias Brønnum Hatting - Boyum IT" userId="040bb176-7cb9-4c36-be3b-4a0c7842d8ab" providerId="ADAL" clId="{1556D331-3341-493B-9F9C-12B201BC5F39}"/>
    <pc:docChg chg="custSel addSld delSld modSld sldOrd addSection modSection">
      <pc:chgData name="Jeppe Tobias Brønnum Hatting - Boyum IT" userId="040bb176-7cb9-4c36-be3b-4a0c7842d8ab" providerId="ADAL" clId="{1556D331-3341-493B-9F9C-12B201BC5F39}" dt="2025-12-03T13:09:52.789" v="49" actId="20577"/>
      <pc:docMkLst>
        <pc:docMk/>
      </pc:docMkLst>
      <pc:sldChg chg="modSp mod">
        <pc:chgData name="Jeppe Tobias Brønnum Hatting - Boyum IT" userId="040bb176-7cb9-4c36-be3b-4a0c7842d8ab" providerId="ADAL" clId="{1556D331-3341-493B-9F9C-12B201BC5F39}" dt="2025-12-03T13:09:52.789" v="49" actId="20577"/>
        <pc:sldMkLst>
          <pc:docMk/>
          <pc:sldMk cId="1259744300" sldId="424"/>
        </pc:sldMkLst>
        <pc:spChg chg="mod">
          <ac:chgData name="Jeppe Tobias Brønnum Hatting - Boyum IT" userId="040bb176-7cb9-4c36-be3b-4a0c7842d8ab" providerId="ADAL" clId="{1556D331-3341-493B-9F9C-12B201BC5F39}" dt="2025-12-03T13:09:52.789" v="49" actId="20577"/>
          <ac:spMkLst>
            <pc:docMk/>
            <pc:sldMk cId="1259744300" sldId="424"/>
            <ac:spMk id="2" creationId="{0D4A15E0-89CE-0DCD-521B-6CE9AEAF3F6B}"/>
          </ac:spMkLst>
        </pc:spChg>
      </pc:sldChg>
      <pc:sldChg chg="modSp mod">
        <pc:chgData name="Jeppe Tobias Brønnum Hatting - Boyum IT" userId="040bb176-7cb9-4c36-be3b-4a0c7842d8ab" providerId="ADAL" clId="{1556D331-3341-493B-9F9C-12B201BC5F39}" dt="2025-12-03T13:09:48.560" v="48" actId="20577"/>
        <pc:sldMkLst>
          <pc:docMk/>
          <pc:sldMk cId="3698958811" sldId="425"/>
        </pc:sldMkLst>
        <pc:spChg chg="mod">
          <ac:chgData name="Jeppe Tobias Brønnum Hatting - Boyum IT" userId="040bb176-7cb9-4c36-be3b-4a0c7842d8ab" providerId="ADAL" clId="{1556D331-3341-493B-9F9C-12B201BC5F39}" dt="2025-12-03T13:09:48.560" v="48" actId="20577"/>
          <ac:spMkLst>
            <pc:docMk/>
            <pc:sldMk cId="3698958811" sldId="425"/>
            <ac:spMk id="2" creationId="{B9C78241-814B-7C21-2404-9EEB5D504A91}"/>
          </ac:spMkLst>
        </pc:spChg>
      </pc:sldChg>
      <pc:sldChg chg="modSp add mod ord">
        <pc:chgData name="Jeppe Tobias Brønnum Hatting - Boyum IT" userId="040bb176-7cb9-4c36-be3b-4a0c7842d8ab" providerId="ADAL" clId="{1556D331-3341-493B-9F9C-12B201BC5F39}" dt="2025-12-03T13:04:21.679" v="29" actId="20577"/>
        <pc:sldMkLst>
          <pc:docMk/>
          <pc:sldMk cId="3499554449" sldId="426"/>
        </pc:sldMkLst>
        <pc:spChg chg="mod">
          <ac:chgData name="Jeppe Tobias Brønnum Hatting - Boyum IT" userId="040bb176-7cb9-4c36-be3b-4a0c7842d8ab" providerId="ADAL" clId="{1556D331-3341-493B-9F9C-12B201BC5F39}" dt="2025-12-03T13:04:21.679" v="29" actId="20577"/>
          <ac:spMkLst>
            <pc:docMk/>
            <pc:sldMk cId="3499554449" sldId="426"/>
            <ac:spMk id="4" creationId="{0BA357C4-AF50-12CC-A175-CBC80F5996A2}"/>
          </ac:spMkLst>
        </pc:spChg>
      </pc:sldChg>
      <pc:sldChg chg="add del">
        <pc:chgData name="Jeppe Tobias Brønnum Hatting - Boyum IT" userId="040bb176-7cb9-4c36-be3b-4a0c7842d8ab" providerId="ADAL" clId="{1556D331-3341-493B-9F9C-12B201BC5F39}" dt="2025-12-03T12:49:48.455" v="16" actId="47"/>
        <pc:sldMkLst>
          <pc:docMk/>
          <pc:sldMk cId="3791370307" sldId="427"/>
        </pc:sldMkLst>
      </pc:sldChg>
      <pc:sldChg chg="modSp add mod ord">
        <pc:chgData name="Jeppe Tobias Brønnum Hatting - Boyum IT" userId="040bb176-7cb9-4c36-be3b-4a0c7842d8ab" providerId="ADAL" clId="{1556D331-3341-493B-9F9C-12B201BC5F39}" dt="2025-12-03T12:49:45.558" v="15"/>
        <pc:sldMkLst>
          <pc:docMk/>
          <pc:sldMk cId="2645810099" sldId="489"/>
        </pc:sldMkLst>
        <pc:spChg chg="mod">
          <ac:chgData name="Jeppe Tobias Brønnum Hatting - Boyum IT" userId="040bb176-7cb9-4c36-be3b-4a0c7842d8ab" providerId="ADAL" clId="{1556D331-3341-493B-9F9C-12B201BC5F39}" dt="2025-12-03T12:49:40.654" v="13" actId="27636"/>
          <ac:spMkLst>
            <pc:docMk/>
            <pc:sldMk cId="2645810099" sldId="489"/>
            <ac:spMk id="3" creationId="{D9204F96-44EE-5E6F-CC1A-F9B18B681827}"/>
          </ac:spMkLst>
        </pc:spChg>
      </pc:sldChg>
      <pc:sldChg chg="add">
        <pc:chgData name="Jeppe Tobias Brønnum Hatting - Boyum IT" userId="040bb176-7cb9-4c36-be3b-4a0c7842d8ab" providerId="ADAL" clId="{1556D331-3341-493B-9F9C-12B201BC5F39}" dt="2025-12-03T12:50:04.830" v="17"/>
        <pc:sldMkLst>
          <pc:docMk/>
          <pc:sldMk cId="501228530" sldId="490"/>
        </pc:sldMkLst>
      </pc:sldChg>
      <pc:sldChg chg="modSp add mod">
        <pc:chgData name="Jeppe Tobias Brønnum Hatting - Boyum IT" userId="040bb176-7cb9-4c36-be3b-4a0c7842d8ab" providerId="ADAL" clId="{1556D331-3341-493B-9F9C-12B201BC5F39}" dt="2025-12-03T13:03:53.891" v="19" actId="1076"/>
        <pc:sldMkLst>
          <pc:docMk/>
          <pc:sldMk cId="122411783" sldId="491"/>
        </pc:sldMkLst>
        <pc:picChg chg="mod">
          <ac:chgData name="Jeppe Tobias Brønnum Hatting - Boyum IT" userId="040bb176-7cb9-4c36-be3b-4a0c7842d8ab" providerId="ADAL" clId="{1556D331-3341-493B-9F9C-12B201BC5F39}" dt="2025-12-03T13:03:52.213" v="18" actId="1076"/>
          <ac:picMkLst>
            <pc:docMk/>
            <pc:sldMk cId="122411783" sldId="491"/>
            <ac:picMk id="6" creationId="{F1F1D6D9-9F42-3A82-DFBC-8352B807B465}"/>
          </ac:picMkLst>
        </pc:picChg>
        <pc:picChg chg="mod">
          <ac:chgData name="Jeppe Tobias Brønnum Hatting - Boyum IT" userId="040bb176-7cb9-4c36-be3b-4a0c7842d8ab" providerId="ADAL" clId="{1556D331-3341-493B-9F9C-12B201BC5F39}" dt="2025-12-03T13:03:53.891" v="19" actId="1076"/>
          <ac:picMkLst>
            <pc:docMk/>
            <pc:sldMk cId="122411783" sldId="491"/>
            <ac:picMk id="9" creationId="{E58EB8A7-0656-3EE1-7D8C-1C313AB12693}"/>
          </ac:picMkLst>
        </pc:picChg>
      </pc:sldChg>
      <pc:sldChg chg="add">
        <pc:chgData name="Jeppe Tobias Brønnum Hatting - Boyum IT" userId="040bb176-7cb9-4c36-be3b-4a0c7842d8ab" providerId="ADAL" clId="{1556D331-3341-493B-9F9C-12B201BC5F39}" dt="2025-12-03T12:50:04.830" v="17"/>
        <pc:sldMkLst>
          <pc:docMk/>
          <pc:sldMk cId="1679287711" sldId="492"/>
        </pc:sldMkLst>
      </pc:sldChg>
      <pc:sldChg chg="add">
        <pc:chgData name="Jeppe Tobias Brønnum Hatting - Boyum IT" userId="040bb176-7cb9-4c36-be3b-4a0c7842d8ab" providerId="ADAL" clId="{1556D331-3341-493B-9F9C-12B201BC5F39}" dt="2025-12-03T12:50:04.830" v="17"/>
        <pc:sldMkLst>
          <pc:docMk/>
          <pc:sldMk cId="239127132" sldId="494"/>
        </pc:sldMkLst>
      </pc:sldChg>
      <pc:sldChg chg="add">
        <pc:chgData name="Jeppe Tobias Brønnum Hatting - Boyum IT" userId="040bb176-7cb9-4c36-be3b-4a0c7842d8ab" providerId="ADAL" clId="{1556D331-3341-493B-9F9C-12B201BC5F39}" dt="2025-12-03T12:50:04.830" v="17"/>
        <pc:sldMkLst>
          <pc:docMk/>
          <pc:sldMk cId="2535059140" sldId="495"/>
        </pc:sldMkLst>
      </pc:sldChg>
      <pc:sldChg chg="add">
        <pc:chgData name="Jeppe Tobias Brønnum Hatting - Boyum IT" userId="040bb176-7cb9-4c36-be3b-4a0c7842d8ab" providerId="ADAL" clId="{1556D331-3341-493B-9F9C-12B201BC5F39}" dt="2025-12-03T12:50:04.830" v="17"/>
        <pc:sldMkLst>
          <pc:docMk/>
          <pc:sldMk cId="641437485" sldId="496"/>
        </pc:sldMkLst>
      </pc:sldChg>
      <pc:sldChg chg="add">
        <pc:chgData name="Jeppe Tobias Brønnum Hatting - Boyum IT" userId="040bb176-7cb9-4c36-be3b-4a0c7842d8ab" providerId="ADAL" clId="{1556D331-3341-493B-9F9C-12B201BC5F39}" dt="2025-12-03T12:50:04.830" v="17"/>
        <pc:sldMkLst>
          <pc:docMk/>
          <pc:sldMk cId="3988623994" sldId="497"/>
        </pc:sldMkLst>
      </pc:sldChg>
      <pc:sldChg chg="add">
        <pc:chgData name="Jeppe Tobias Brønnum Hatting - Boyum IT" userId="040bb176-7cb9-4c36-be3b-4a0c7842d8ab" providerId="ADAL" clId="{1556D331-3341-493B-9F9C-12B201BC5F39}" dt="2025-12-03T12:50:04.830" v="17"/>
        <pc:sldMkLst>
          <pc:docMk/>
          <pc:sldMk cId="3652583622" sldId="498"/>
        </pc:sldMkLst>
      </pc:sldChg>
      <pc:sldChg chg="add">
        <pc:chgData name="Jeppe Tobias Brønnum Hatting - Boyum IT" userId="040bb176-7cb9-4c36-be3b-4a0c7842d8ab" providerId="ADAL" clId="{1556D331-3341-493B-9F9C-12B201BC5F39}" dt="2025-12-03T12:50:04.830" v="17"/>
        <pc:sldMkLst>
          <pc:docMk/>
          <pc:sldMk cId="4115312000" sldId="499"/>
        </pc:sldMkLst>
      </pc:sldChg>
      <pc:sldChg chg="add">
        <pc:chgData name="Jeppe Tobias Brønnum Hatting - Boyum IT" userId="040bb176-7cb9-4c36-be3b-4a0c7842d8ab" providerId="ADAL" clId="{1556D331-3341-493B-9F9C-12B201BC5F39}" dt="2025-12-03T12:50:04.830" v="17"/>
        <pc:sldMkLst>
          <pc:docMk/>
          <pc:sldMk cId="193333144" sldId="500"/>
        </pc:sldMkLst>
      </pc:sldChg>
      <pc:sldChg chg="add">
        <pc:chgData name="Jeppe Tobias Brønnum Hatting - Boyum IT" userId="040bb176-7cb9-4c36-be3b-4a0c7842d8ab" providerId="ADAL" clId="{1556D331-3341-493B-9F9C-12B201BC5F39}" dt="2025-12-03T12:50:04.830" v="17"/>
        <pc:sldMkLst>
          <pc:docMk/>
          <pc:sldMk cId="2193528715" sldId="501"/>
        </pc:sldMkLst>
      </pc:sldChg>
      <pc:sldChg chg="add">
        <pc:chgData name="Jeppe Tobias Brønnum Hatting - Boyum IT" userId="040bb176-7cb9-4c36-be3b-4a0c7842d8ab" providerId="ADAL" clId="{1556D331-3341-493B-9F9C-12B201BC5F39}" dt="2025-12-03T12:50:04.830" v="17"/>
        <pc:sldMkLst>
          <pc:docMk/>
          <pc:sldMk cId="1171208096" sldId="502"/>
        </pc:sldMkLst>
      </pc:sldChg>
    </pc:docChg>
  </pc:docChgLst>
  <pc:docChgLst>
    <pc:chgData name="Jeppe Tobias Brønnum Hatting - Boyum IT" userId="S::jtha@boyum-it.com::040bb176-7cb9-4c36-be3b-4a0c7842d8ab" providerId="AD" clId="Web-{AFB38E03-7D16-37A9-0109-446497CB0F82}"/>
    <pc:docChg chg="modSld">
      <pc:chgData name="Jeppe Tobias Brønnum Hatting - Boyum IT" userId="S::jtha@boyum-it.com::040bb176-7cb9-4c36-be3b-4a0c7842d8ab" providerId="AD" clId="Web-{AFB38E03-7D16-37A9-0109-446497CB0F82}" dt="2025-12-12T14:06:32.132" v="0" actId="20577"/>
      <pc:docMkLst>
        <pc:docMk/>
      </pc:docMkLst>
      <pc:sldChg chg="modSp">
        <pc:chgData name="Jeppe Tobias Brønnum Hatting - Boyum IT" userId="S::jtha@boyum-it.com::040bb176-7cb9-4c36-be3b-4a0c7842d8ab" providerId="AD" clId="Web-{AFB38E03-7D16-37A9-0109-446497CB0F82}" dt="2025-12-12T14:06:32.132" v="0" actId="20577"/>
        <pc:sldMkLst>
          <pc:docMk/>
          <pc:sldMk cId="3499554449" sldId="426"/>
        </pc:sldMkLst>
        <pc:spChg chg="mod">
          <ac:chgData name="Jeppe Tobias Brønnum Hatting - Boyum IT" userId="S::jtha@boyum-it.com::040bb176-7cb9-4c36-be3b-4a0c7842d8ab" providerId="AD" clId="Web-{AFB38E03-7D16-37A9-0109-446497CB0F82}" dt="2025-12-12T14:06:32.132" v="0" actId="20577"/>
          <ac:spMkLst>
            <pc:docMk/>
            <pc:sldMk cId="3499554449" sldId="426"/>
            <ac:spMk id="2" creationId="{2E299081-8182-CB73-286C-6A87041826F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0228977-13A5-7890-AC91-9E36C65116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4160520" cy="36703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AC0ECA-3A7E-C8CB-CD16-1954612C688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438458" y="1"/>
            <a:ext cx="4160520" cy="36703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41AB41F-6CE0-4956-9B2A-7FDE04F33632}" type="datetime2">
              <a:rPr lang="da-DK" smtClean="0"/>
              <a:t>12. december 2025</a:t>
            </a:fld>
            <a:endParaRPr lang="en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73934C-12D2-39EB-F290-FE2FDC9A4F2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948171"/>
            <a:ext cx="4160520" cy="367029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53A65A-52AF-3978-8C94-150E8B2E3D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438458" y="6948171"/>
            <a:ext cx="4160520" cy="367029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0769EDD-AA7B-4B88-9A3A-A3E46FCF007D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3720032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2304" userDrawn="1">
          <p15:clr>
            <a:srgbClr val="F26B43"/>
          </p15:clr>
        </p15:guide>
        <p15:guide id="2" pos="3024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7454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9014" y="0"/>
            <a:ext cx="4160520" cy="367454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9ECA6FB-6F6D-4663-A02F-88D82B5F1CDF}" type="datetime2">
              <a:rPr lang="da-DK" smtClean="0"/>
              <a:t>12. december 2025</a:t>
            </a:fld>
            <a:endParaRPr lang="en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06675" y="914400"/>
            <a:ext cx="4387850" cy="2468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3520441"/>
            <a:ext cx="7680960" cy="2880359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7748"/>
            <a:ext cx="4160520" cy="367453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9014" y="6947748"/>
            <a:ext cx="4160520" cy="367453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1CC0D40-99CE-41B2-A079-D14969013B31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307242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304" userDrawn="1">
          <p15:clr>
            <a:srgbClr val="F26B43"/>
          </p15:clr>
        </p15:guide>
        <p15:guide id="2" pos="3024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C0D40-99CE-41B2-A079-D14969013B31}" type="slidenum">
              <a:rPr lang="en-DK" smtClean="0"/>
              <a:t>1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642081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9DB0F-4510-45C9-D5B1-C94DE38E8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237CF6-02FA-992B-BC93-E3B38D7750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8FD365-DE94-F4A3-A26A-06E23765DC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29387E-B00E-AB42-8279-E9BBE2B83A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C0D40-99CE-41B2-A079-D14969013B31}" type="slidenum">
              <a:rPr lang="en-DK" smtClean="0"/>
              <a:t>30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962213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6524B-D82C-2A1A-FBA4-41AC1D63C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D4FC3D-A021-BC93-5286-627BF9FB6F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F9FD5A-0D83-637B-01BE-4D1F61433C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F53659-A75B-A7F0-0C45-7B837967C7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C0D40-99CE-41B2-A079-D14969013B31}" type="slidenum">
              <a:rPr lang="en-DK" smtClean="0"/>
              <a:t>31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640980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F9B3A-C555-CFA3-9B0C-FDBA26761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5EBCAC-13EF-C817-FF67-0B1F971777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500F50-EF39-6C2A-DBB0-F2FE3A18AD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84F313-1DB9-8E76-A2DE-6980AE9E02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C0D40-99CE-41B2-A079-D14969013B31}" type="slidenum">
              <a:rPr lang="en-DK" smtClean="0"/>
              <a:t>32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338432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1B082-2BE3-33DD-1D33-9DDBFAA3A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4ED484-DBD0-D78B-19F0-3C768A7042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18BC77-81A8-B2CF-F45F-3D5AF5B8C7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2D1C7-286E-4BF0-C680-55749AAA50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C0D40-99CE-41B2-A079-D14969013B31}" type="slidenum">
              <a:rPr lang="en-DK" smtClean="0"/>
              <a:t>33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868421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C0D40-99CE-41B2-A079-D14969013B31}" type="slidenum">
              <a:rPr lang="en-DK" smtClean="0"/>
              <a:t>20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495710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9D461-C251-AB63-2F17-83C8E1FCD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DE1411-9562-5732-A171-4DFF8F941D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3640D0-1E4D-852E-DB10-0375BE09B9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74B402-C058-1F71-3FDA-F0549D3D25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C0D40-99CE-41B2-A079-D14969013B31}" type="slidenum">
              <a:rPr lang="en-DK" smtClean="0"/>
              <a:t>21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781978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C319A-7D0D-744F-3B1A-F384EA083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0D50E5-017C-9BA0-B7E3-A90354E67D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21F944-6FE9-8A85-BB55-E15F84246A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85584-819E-1960-9A30-B12DC0561B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C0D40-99CE-41B2-A079-D14969013B31}" type="slidenum">
              <a:rPr lang="en-DK" smtClean="0"/>
              <a:t>22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969487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F3827-3193-C2D4-D00D-2EFF5F043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1DCAFC-AEFF-8D4C-968C-842522E997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DC5CA8-1A92-A7A2-D8C6-2ACB5AF6A2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59164-D00C-A918-2990-D82477A1F4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C0D40-99CE-41B2-A079-D14969013B31}" type="slidenum">
              <a:rPr lang="en-DK" smtClean="0"/>
              <a:t>23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752265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FB526-7BE4-A61E-86E9-C5F8F4B71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0A3A9F-8A1D-C0E4-61B8-422AF67E08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81EA96-4C6F-377B-A680-2D531A3865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EDCAF-B554-F2EF-AF79-22DA98D65F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C0D40-99CE-41B2-A079-D14969013B31}" type="slidenum">
              <a:rPr lang="en-DK" smtClean="0"/>
              <a:t>24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528690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C0D40-99CE-41B2-A079-D14969013B31}" type="slidenum">
              <a:rPr lang="en-DK" smtClean="0"/>
              <a:t>27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301022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A0B5C-0FCA-CA54-3387-E638EADC6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507B2D-487D-D273-85EC-5F59955E1E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E1CE08-69BF-E741-BC43-757A9CB435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3A222-C839-131A-D6CC-9254942E37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C0D40-99CE-41B2-A079-D14969013B31}" type="slidenum">
              <a:rPr lang="en-DK" smtClean="0"/>
              <a:t>28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250887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65A0B-CE2E-0C96-C060-D7E204028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183F7C-C37C-3054-48F3-2EEF05B2B4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5D2F23-CFE3-8ADC-3DF7-977314D78A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D8F97-44E5-003D-2448-8C58B04FD9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C0D40-99CE-41B2-A079-D14969013B31}" type="slidenum">
              <a:rPr lang="en-DK" smtClean="0"/>
              <a:t>29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134325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1.png"/><Relationship Id="rId18" Type="http://schemas.openxmlformats.org/officeDocument/2006/relationships/image" Target="../media/image39.sv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34.svg"/><Relationship Id="rId17" Type="http://schemas.openxmlformats.org/officeDocument/2006/relationships/image" Target="../media/image38.png"/><Relationship Id="rId2" Type="http://schemas.openxmlformats.org/officeDocument/2006/relationships/image" Target="../media/image26.png"/><Relationship Id="rId16" Type="http://schemas.openxmlformats.org/officeDocument/2006/relationships/image" Target="../media/image37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svg"/><Relationship Id="rId15" Type="http://schemas.openxmlformats.org/officeDocument/2006/relationships/image" Target="../media/image36.png"/><Relationship Id="rId10" Type="http://schemas.openxmlformats.org/officeDocument/2006/relationships/image" Target="../media/image32.svg"/><Relationship Id="rId4" Type="http://schemas.openxmlformats.org/officeDocument/2006/relationships/image" Target="../media/image28.png"/><Relationship Id="rId9" Type="http://schemas.openxmlformats.org/officeDocument/2006/relationships/image" Target="../media/image9.png"/><Relationship Id="rId14" Type="http://schemas.openxmlformats.org/officeDocument/2006/relationships/image" Target="../media/image35.sv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A7BAA2-DC88-BDD3-6E47-8113C6B34B02}"/>
              </a:ext>
            </a:extLst>
          </p:cNvPr>
          <p:cNvSpPr/>
          <p:nvPr userDrawn="1"/>
        </p:nvSpPr>
        <p:spPr>
          <a:xfrm>
            <a:off x="0" y="0"/>
            <a:ext cx="12216000" cy="6858000"/>
          </a:xfrm>
          <a:prstGeom prst="rect">
            <a:avLst/>
          </a:prstGeom>
          <a:solidFill>
            <a:srgbClr val="002F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>
              <a:solidFill>
                <a:schemeClr val="bg1"/>
              </a:solidFill>
            </a:endParaRPr>
          </a:p>
        </p:txBody>
      </p:sp>
      <p:pic>
        <p:nvPicPr>
          <p:cNvPr id="12" name="Picture 11" descr="A blue wavy line on a black background&#10;&#10;AI-generated content may be incorrect.">
            <a:extLst>
              <a:ext uri="{FF2B5EF4-FFF2-40B4-BE49-F238E27FC236}">
                <a16:creationId xmlns:a16="http://schemas.microsoft.com/office/drawing/2014/main" id="{ED439816-7963-529A-7DA6-F5B8DBBB7C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123" y="0"/>
            <a:ext cx="12216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2B6ECF-4D3B-8AAA-BF87-EA73146BF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9999" y="1600201"/>
            <a:ext cx="7272000" cy="1982163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FA3428-C75B-D2F8-CB2B-0822E525D4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2534" y="3699000"/>
            <a:ext cx="4346931" cy="20250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E187A-F45D-64BA-058F-E1683824E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6E2FA9-486D-4674-9BB6-FEDF6ECCC9EF}" type="datetimeFigureOut">
              <a:rPr lang="en-DK" smtClean="0"/>
              <a:pPr/>
              <a:t>12/12/2025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2B353-382E-385B-5551-0B39AF59E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DK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879774D-4315-FF76-100C-2DBFD03F0B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7988" y="332782"/>
            <a:ext cx="1439999" cy="359999"/>
          </a:xfrm>
          <a:prstGeom prst="rect">
            <a:avLst/>
          </a:prstGeom>
        </p:spPr>
      </p:pic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0A67A04-DDE8-4628-4897-3B566A595851}"/>
              </a:ext>
            </a:extLst>
          </p:cNvPr>
          <p:cNvSpPr txBox="1">
            <a:spLocks/>
          </p:cNvSpPr>
          <p:nvPr userDrawn="1"/>
        </p:nvSpPr>
        <p:spPr>
          <a:xfrm>
            <a:off x="7607861" y="6381000"/>
            <a:ext cx="3888139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>
                <a:solidFill>
                  <a:schemeClr val="bg1"/>
                </a:solidFill>
              </a:rPr>
              <a:t>Boyum IT Solutions  |  </a:t>
            </a:r>
            <a:fld id="{9343CB44-880E-42C3-BD24-E59497928D07}" type="datetimeyyyy">
              <a:rPr lang="en-DK" smtClean="0">
                <a:solidFill>
                  <a:schemeClr val="bg1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</a:t>
            </a:fld>
            <a:endParaRPr lang="en-DK">
              <a:solidFill>
                <a:schemeClr val="bg1"/>
              </a:solidFill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CE9830A-0903-403E-A286-803B7DA5DE8D}"/>
              </a:ext>
            </a:extLst>
          </p:cNvPr>
          <p:cNvSpPr txBox="1">
            <a:spLocks/>
          </p:cNvSpPr>
          <p:nvPr userDrawn="1"/>
        </p:nvSpPr>
        <p:spPr>
          <a:xfrm>
            <a:off x="11424674" y="6380636"/>
            <a:ext cx="646676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|  </a:t>
            </a:r>
            <a:fld id="{E8414157-8E4F-4312-B246-8118ECF9C408}" type="slidenum">
              <a:rPr lang="en-DK" smtClean="0">
                <a:solidFill>
                  <a:schemeClr val="bg1"/>
                </a:solidFill>
              </a:rPr>
              <a:pPr/>
              <a:t>‹#›</a:t>
            </a:fld>
            <a:endParaRPr lang="en-DK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73861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rgbClr val="002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0AF02-7607-4BBF-53C4-C312D736B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4" y="2002631"/>
            <a:ext cx="10226674" cy="2852737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5990D-74F6-B79A-D991-45D39619E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DK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366D5FF-B1A9-5BE1-732C-B7F41E18E208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endParaRPr lang="en-DK">
              <a:solidFill>
                <a:schemeClr val="tx1"/>
              </a:solidFill>
            </a:endParaRPr>
          </a:p>
        </p:txBody>
      </p:sp>
      <p:pic>
        <p:nvPicPr>
          <p:cNvPr id="12" name="Picture 11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522E1503-DBC2-2D9C-F5C1-4031415769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1000" y="6413669"/>
            <a:ext cx="1008000" cy="252000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1DCF955-1D2E-40A8-4F0D-603B522F213F}"/>
              </a:ext>
            </a:extLst>
          </p:cNvPr>
          <p:cNvSpPr txBox="1">
            <a:spLocks/>
          </p:cNvSpPr>
          <p:nvPr userDrawn="1"/>
        </p:nvSpPr>
        <p:spPr>
          <a:xfrm>
            <a:off x="11486998" y="6399000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  <p:pic>
        <p:nvPicPr>
          <p:cNvPr id="3" name="Picture 2" descr="A blue wavy line on a black background&#10;&#10;AI-generated content may be incorrect.">
            <a:extLst>
              <a:ext uri="{FF2B5EF4-FFF2-40B4-BE49-F238E27FC236}">
                <a16:creationId xmlns:a16="http://schemas.microsoft.com/office/drawing/2014/main" id="{64D5C23D-A50D-2137-2C8E-B17A8D1E5B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229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solidFill>
          <a:srgbClr val="002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wavy line on a black background&#10;&#10;AI-generated content may be incorrect.">
            <a:extLst>
              <a:ext uri="{FF2B5EF4-FFF2-40B4-BE49-F238E27FC236}">
                <a16:creationId xmlns:a16="http://schemas.microsoft.com/office/drawing/2014/main" id="{64D5C23D-A50D-2137-2C8E-B17A8D1E5B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64000"/>
            <a:ext cx="12192000" cy="419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30AF02-7607-4BBF-53C4-C312D736B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4" y="2002631"/>
            <a:ext cx="10226674" cy="2852737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5990D-74F6-B79A-D991-45D39619E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DK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366D5FF-B1A9-5BE1-732C-B7F41E18E208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endParaRPr lang="en-DK">
              <a:solidFill>
                <a:schemeClr val="tx1"/>
              </a:solidFill>
            </a:endParaRPr>
          </a:p>
        </p:txBody>
      </p:sp>
      <p:pic>
        <p:nvPicPr>
          <p:cNvPr id="12" name="Picture 11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522E1503-DBC2-2D9C-F5C1-4031415769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1000" y="6413669"/>
            <a:ext cx="1008000" cy="252000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1DCF955-1D2E-40A8-4F0D-603B522F213F}"/>
              </a:ext>
            </a:extLst>
          </p:cNvPr>
          <p:cNvSpPr txBox="1">
            <a:spLocks/>
          </p:cNvSpPr>
          <p:nvPr userDrawn="1"/>
        </p:nvSpPr>
        <p:spPr>
          <a:xfrm>
            <a:off x="11486998" y="6399000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9333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solidFill>
          <a:srgbClr val="002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0AF02-7607-4BBF-53C4-C312D736B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4" y="2002631"/>
            <a:ext cx="10226674" cy="2852737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5990D-74F6-B79A-D991-45D39619E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DK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366D5FF-B1A9-5BE1-732C-B7F41E18E208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endParaRPr lang="en-DK">
              <a:solidFill>
                <a:schemeClr val="tx1"/>
              </a:solidFill>
            </a:endParaRPr>
          </a:p>
        </p:txBody>
      </p:sp>
      <p:pic>
        <p:nvPicPr>
          <p:cNvPr id="12" name="Picture 11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522E1503-DBC2-2D9C-F5C1-4031415769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1000" y="6413669"/>
            <a:ext cx="1008000" cy="252000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1DCF955-1D2E-40A8-4F0D-603B522F213F}"/>
              </a:ext>
            </a:extLst>
          </p:cNvPr>
          <p:cNvSpPr txBox="1">
            <a:spLocks/>
          </p:cNvSpPr>
          <p:nvPr userDrawn="1"/>
        </p:nvSpPr>
        <p:spPr>
          <a:xfrm>
            <a:off x="11486998" y="6399000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  <p:pic>
        <p:nvPicPr>
          <p:cNvPr id="3" name="Picture 2" descr="A blue wavy line on a black background&#10;&#10;AI-generated content may be incorrect.">
            <a:extLst>
              <a:ext uri="{FF2B5EF4-FFF2-40B4-BE49-F238E27FC236}">
                <a16:creationId xmlns:a16="http://schemas.microsoft.com/office/drawing/2014/main" id="{64D5C23D-A50D-2137-2C8E-B17A8D1E5B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6763" y="0"/>
            <a:ext cx="8885237" cy="50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667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bg>
      <p:bgPr>
        <a:solidFill>
          <a:srgbClr val="002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0AF02-7607-4BBF-53C4-C312D736B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4" y="2002631"/>
            <a:ext cx="10226674" cy="2852737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5990D-74F6-B79A-D991-45D39619E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DK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366D5FF-B1A9-5BE1-732C-B7F41E18E208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endParaRPr lang="en-DK">
              <a:solidFill>
                <a:schemeClr val="tx1"/>
              </a:solidFill>
            </a:endParaRPr>
          </a:p>
        </p:txBody>
      </p:sp>
      <p:pic>
        <p:nvPicPr>
          <p:cNvPr id="12" name="Picture 11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522E1503-DBC2-2D9C-F5C1-4031415769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1000" y="6413669"/>
            <a:ext cx="1008000" cy="252000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1DCF955-1D2E-40A8-4F0D-603B522F213F}"/>
              </a:ext>
            </a:extLst>
          </p:cNvPr>
          <p:cNvSpPr txBox="1">
            <a:spLocks/>
          </p:cNvSpPr>
          <p:nvPr userDrawn="1"/>
        </p:nvSpPr>
        <p:spPr>
          <a:xfrm>
            <a:off x="11486998" y="6399000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  <p:pic>
        <p:nvPicPr>
          <p:cNvPr id="3" name="Picture 2" descr="A blue wavy line on a black background&#10;&#10;AI-generated content may be incorrect.">
            <a:extLst>
              <a:ext uri="{FF2B5EF4-FFF2-40B4-BE49-F238E27FC236}">
                <a16:creationId xmlns:a16="http://schemas.microsoft.com/office/drawing/2014/main" id="{64D5C23D-A50D-2137-2C8E-B17A8D1E5B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37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4D18F1E-961A-40DC-C8CC-472CE41DE6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9020"/>
            <a:ext cx="10360788" cy="679333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A16A866-3B7E-B733-11B8-F27D57615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2002631"/>
            <a:ext cx="10226675" cy="2852737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ACB1C-B89D-E399-0AB8-A21CCFFCE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059703700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3DDB39-7412-90AE-E1CB-266D6DA6DC93}"/>
              </a:ext>
            </a:extLst>
          </p:cNvPr>
          <p:cNvSpPr/>
          <p:nvPr userDrawn="1"/>
        </p:nvSpPr>
        <p:spPr>
          <a:xfrm>
            <a:off x="10333112" y="6239897"/>
            <a:ext cx="1326469" cy="481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4D18F1E-961A-40DC-C8CC-472CE41DE6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823473" y="0"/>
            <a:ext cx="10360788" cy="679333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A16A866-3B7E-B733-11B8-F27D57615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4" y="2002631"/>
            <a:ext cx="10226674" cy="2852737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ACB1C-B89D-E399-0AB8-A21CCFFCE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C8818072-8DCD-2202-A43E-036743B6FF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00" y="6395305"/>
            <a:ext cx="1008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81039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A16A866-3B7E-B733-11B8-F27D57615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4" y="2002631"/>
            <a:ext cx="10226674" cy="2852737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ACB1C-B89D-E399-0AB8-A21CCFFCE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456452637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50296A-5A7B-E24C-3256-1322A39205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A16A866-3B7E-B733-11B8-F27D57615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4" y="2002631"/>
            <a:ext cx="10226674" cy="2852737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ACB1C-B89D-E399-0AB8-A21CCFFCE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BC3DCEA6-517E-2642-E98D-F5B6604CF1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00" y="6395305"/>
            <a:ext cx="1008000" cy="252000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A337CFB-F113-42AF-7591-8D625EFC3272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787096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A599FC0-3A3E-8EB0-E96A-3584BE1B9DE6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30AF02-7607-4BBF-53C4-C312D736B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4" y="2002631"/>
            <a:ext cx="10226674" cy="2852737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5990D-74F6-B79A-D991-45D39619E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366D5FF-B1A9-5BE1-732C-B7F41E18E208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endParaRPr lang="en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338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1B032-4B0A-FAFC-90BA-E5C0DA72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6E2FA9-486D-4674-9BB6-FEDF6ECCC9EF}" type="datetimeFigureOut">
              <a:rPr lang="en-DK" smtClean="0"/>
              <a:pPr/>
              <a:t>12/12/2025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ACB1C-B89D-E399-0AB8-A21CCFFCE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B70626F-987E-732C-ECDB-F419DBED0F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763" y="187"/>
            <a:ext cx="3744562" cy="404813"/>
          </a:xfrm>
          <a:solidFill>
            <a:schemeClr val="tx1"/>
          </a:solidFill>
          <a:ln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60362" indent="0" algn="l">
              <a:buNone/>
              <a:defRPr sz="1200">
                <a:solidFill>
                  <a:schemeClr val="bg1"/>
                </a:solidFill>
              </a:defRPr>
            </a:lvl2pPr>
            <a:lvl3pPr marL="625475" indent="0" algn="l">
              <a:buNone/>
              <a:defRPr sz="1200">
                <a:solidFill>
                  <a:schemeClr val="bg1"/>
                </a:solidFill>
              </a:defRPr>
            </a:lvl3pPr>
            <a:lvl4pPr marL="896938" indent="0" algn="l">
              <a:buNone/>
              <a:defRPr sz="1200">
                <a:solidFill>
                  <a:schemeClr val="bg1"/>
                </a:solidFill>
              </a:defRPr>
            </a:lvl4pPr>
            <a:lvl5pPr marL="1166812" indent="0" algn="l"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Additional information – remove when not used</a:t>
            </a:r>
            <a:endParaRPr lang="en-DK" sz="12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5B6D571-5473-9494-8C92-9A8831716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1044575"/>
            <a:ext cx="10226675" cy="9327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144796580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A7BAA2-DC88-BDD3-6E47-8113C6B34B02}"/>
              </a:ext>
            </a:extLst>
          </p:cNvPr>
          <p:cNvSpPr/>
          <p:nvPr userDrawn="1"/>
        </p:nvSpPr>
        <p:spPr>
          <a:xfrm>
            <a:off x="0" y="0"/>
            <a:ext cx="12216000" cy="6858000"/>
          </a:xfrm>
          <a:prstGeom prst="rect">
            <a:avLst/>
          </a:prstGeom>
          <a:solidFill>
            <a:srgbClr val="002F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>
              <a:solidFill>
                <a:schemeClr val="bg1"/>
              </a:solidFill>
            </a:endParaRPr>
          </a:p>
        </p:txBody>
      </p:sp>
      <p:pic>
        <p:nvPicPr>
          <p:cNvPr id="7" name="Picture 6" descr="A blue curved object with black background&#10;&#10;AI-generated content may be incorrect.">
            <a:extLst>
              <a:ext uri="{FF2B5EF4-FFF2-40B4-BE49-F238E27FC236}">
                <a16:creationId xmlns:a16="http://schemas.microsoft.com/office/drawing/2014/main" id="{8951E8AC-B429-59B0-CE01-0AFADE167F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0"/>
            <a:ext cx="12215999" cy="68553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2B6ECF-4D3B-8AAA-BF87-EA73146BF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9999" y="1600201"/>
            <a:ext cx="7272000" cy="1982163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FA3428-C75B-D2F8-CB2B-0822E525D4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2534" y="3699000"/>
            <a:ext cx="4346931" cy="20250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E187A-F45D-64BA-058F-E1683824E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6E2FA9-486D-4674-9BB6-FEDF6ECCC9EF}" type="datetimeFigureOut">
              <a:rPr lang="en-DK" smtClean="0"/>
              <a:pPr/>
              <a:t>12/12/2025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2B353-382E-385B-5551-0B39AF59E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DK"/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0A67A04-DDE8-4628-4897-3B566A595851}"/>
              </a:ext>
            </a:extLst>
          </p:cNvPr>
          <p:cNvSpPr txBox="1">
            <a:spLocks/>
          </p:cNvSpPr>
          <p:nvPr userDrawn="1"/>
        </p:nvSpPr>
        <p:spPr>
          <a:xfrm>
            <a:off x="7607861" y="6381000"/>
            <a:ext cx="3888139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>
                <a:solidFill>
                  <a:schemeClr val="bg1"/>
                </a:solidFill>
              </a:rPr>
              <a:t>Boyum IT Solutions  |  </a:t>
            </a:r>
            <a:fld id="{9343CB44-880E-42C3-BD24-E59497928D07}" type="datetimeyyyy">
              <a:rPr lang="en-DK" smtClean="0">
                <a:solidFill>
                  <a:schemeClr val="bg1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</a:t>
            </a:fld>
            <a:endParaRPr lang="en-DK">
              <a:solidFill>
                <a:schemeClr val="bg1"/>
              </a:solidFill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CE9830A-0903-403E-A286-803B7DA5DE8D}"/>
              </a:ext>
            </a:extLst>
          </p:cNvPr>
          <p:cNvSpPr txBox="1">
            <a:spLocks/>
          </p:cNvSpPr>
          <p:nvPr userDrawn="1"/>
        </p:nvSpPr>
        <p:spPr>
          <a:xfrm>
            <a:off x="11424674" y="6380636"/>
            <a:ext cx="646676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|  </a:t>
            </a:r>
            <a:fld id="{E8414157-8E4F-4312-B246-8118ECF9C408}" type="slidenum">
              <a:rPr lang="en-DK" smtClean="0">
                <a:solidFill>
                  <a:schemeClr val="bg1"/>
                </a:solidFill>
              </a:rPr>
              <a:pPr/>
              <a:t>‹#›</a:t>
            </a:fld>
            <a:endParaRPr lang="en-DK">
              <a:solidFill>
                <a:schemeClr val="bg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AB2FB72-67FB-7D92-8DD4-80B58C8682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7988" y="332782"/>
            <a:ext cx="1439999" cy="3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61155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EAC2FA8-E0A5-7C0F-6707-7A08719E2325}"/>
              </a:ext>
            </a:extLst>
          </p:cNvPr>
          <p:cNvSpPr/>
          <p:nvPr userDrawn="1"/>
        </p:nvSpPr>
        <p:spPr>
          <a:xfrm>
            <a:off x="0" y="3429000"/>
            <a:ext cx="12192000" cy="342881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A741B4-7625-732D-7317-B6C1EC705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4" y="1044574"/>
            <a:ext cx="10226674" cy="18081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1B032-4B0A-FAFC-90BA-E5C0DA72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6E2FA9-486D-4674-9BB6-FEDF6ECCC9EF}" type="datetimeFigureOut">
              <a:rPr lang="en-DK" smtClean="0"/>
              <a:pPr/>
              <a:t>12/12/2025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ACB1C-B89D-E399-0AB8-A21CCFFCE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BC3DCEA6-517E-2642-E98D-F5B6604CF1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00" y="6395305"/>
            <a:ext cx="1008000" cy="252000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A337CFB-F113-42AF-7591-8D625EFC3272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B70626F-987E-732C-ECDB-F419DBED0F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763" y="187"/>
            <a:ext cx="3744562" cy="404813"/>
          </a:xfrm>
          <a:solidFill>
            <a:schemeClr val="tx1"/>
          </a:solidFill>
          <a:ln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60362" indent="0" algn="l">
              <a:buNone/>
              <a:defRPr sz="1200">
                <a:solidFill>
                  <a:schemeClr val="bg1"/>
                </a:solidFill>
              </a:defRPr>
            </a:lvl2pPr>
            <a:lvl3pPr marL="625475" indent="0" algn="l">
              <a:buNone/>
              <a:defRPr sz="1200">
                <a:solidFill>
                  <a:schemeClr val="bg1"/>
                </a:solidFill>
              </a:defRPr>
            </a:lvl3pPr>
            <a:lvl4pPr marL="896938" indent="0" algn="l">
              <a:buNone/>
              <a:defRPr sz="1200">
                <a:solidFill>
                  <a:schemeClr val="bg1"/>
                </a:solidFill>
              </a:defRPr>
            </a:lvl4pPr>
            <a:lvl5pPr marL="1166812" indent="0" algn="l"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Additional information – remove when not used</a:t>
            </a:r>
            <a:endParaRPr lang="en-DK" sz="1200"/>
          </a:p>
        </p:txBody>
      </p:sp>
    </p:spTree>
    <p:extLst>
      <p:ext uri="{BB962C8B-B14F-4D97-AF65-F5344CB8AC3E}">
        <p14:creationId xmlns:p14="http://schemas.microsoft.com/office/powerpoint/2010/main" val="3009348751"/>
      </p:ext>
    </p:extLst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EAC2FA8-E0A5-7C0F-6707-7A08719E2325}"/>
              </a:ext>
            </a:extLst>
          </p:cNvPr>
          <p:cNvSpPr/>
          <p:nvPr userDrawn="1"/>
        </p:nvSpPr>
        <p:spPr>
          <a:xfrm>
            <a:off x="0" y="3429000"/>
            <a:ext cx="12192000" cy="3428813"/>
          </a:xfrm>
          <a:prstGeom prst="rect">
            <a:avLst/>
          </a:prstGeom>
          <a:solidFill>
            <a:srgbClr val="002F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A741B4-7625-732D-7317-B6C1EC705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4" y="1044574"/>
            <a:ext cx="10226674" cy="18081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1B032-4B0A-FAFC-90BA-E5C0DA72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6E2FA9-486D-4674-9BB6-FEDF6ECCC9EF}" type="datetimeFigureOut">
              <a:rPr lang="en-DK" smtClean="0"/>
              <a:pPr/>
              <a:t>12/12/2025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ACB1C-B89D-E399-0AB8-A21CCFFCE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DK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3DCEA6-517E-2642-E98D-F5B6604CF1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560000" y="6395305"/>
            <a:ext cx="1008000" cy="252000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A337CFB-F113-42AF-7591-8D625EFC3272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bg1"/>
                </a:solidFill>
              </a:rPr>
              <a:pPr/>
              <a:t>‹#›</a:t>
            </a:fld>
            <a:endParaRPr lang="en-DK">
              <a:solidFill>
                <a:schemeClr val="bg1"/>
              </a:solidFill>
            </a:endParaRP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B70626F-987E-732C-ECDB-F419DBED0F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763" y="187"/>
            <a:ext cx="3744562" cy="404813"/>
          </a:xfrm>
          <a:solidFill>
            <a:schemeClr val="tx1"/>
          </a:solidFill>
          <a:ln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60362" indent="0" algn="l">
              <a:buNone/>
              <a:defRPr sz="1200">
                <a:solidFill>
                  <a:schemeClr val="bg1"/>
                </a:solidFill>
              </a:defRPr>
            </a:lvl2pPr>
            <a:lvl3pPr marL="625475" indent="0" algn="l">
              <a:buNone/>
              <a:defRPr sz="1200">
                <a:solidFill>
                  <a:schemeClr val="bg1"/>
                </a:solidFill>
              </a:defRPr>
            </a:lvl3pPr>
            <a:lvl4pPr marL="896938" indent="0" algn="l">
              <a:buNone/>
              <a:defRPr sz="1200">
                <a:solidFill>
                  <a:schemeClr val="bg1"/>
                </a:solidFill>
              </a:defRPr>
            </a:lvl4pPr>
            <a:lvl5pPr marL="1166812" indent="0" algn="l"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Additional information – remove when not used</a:t>
            </a:r>
            <a:endParaRPr lang="en-DK" sz="1200"/>
          </a:p>
        </p:txBody>
      </p:sp>
    </p:spTree>
    <p:extLst>
      <p:ext uri="{BB962C8B-B14F-4D97-AF65-F5344CB8AC3E}">
        <p14:creationId xmlns:p14="http://schemas.microsoft.com/office/powerpoint/2010/main" val="2369577717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EAC2FA8-E0A5-7C0F-6707-7A08719E2325}"/>
              </a:ext>
            </a:extLst>
          </p:cNvPr>
          <p:cNvSpPr/>
          <p:nvPr userDrawn="1"/>
        </p:nvSpPr>
        <p:spPr>
          <a:xfrm>
            <a:off x="0" y="187"/>
            <a:ext cx="12192000" cy="342881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A741B4-7625-732D-7317-B6C1EC705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4" y="1044574"/>
            <a:ext cx="10226674" cy="18081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1B032-4B0A-FAFC-90BA-E5C0DA72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6E2FA9-486D-4674-9BB6-FEDF6ECCC9EF}" type="datetimeFigureOut">
              <a:rPr lang="en-DK" smtClean="0"/>
              <a:pPr/>
              <a:t>12/12/2025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ACB1C-B89D-E399-0AB8-A21CCFFCE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B70626F-987E-732C-ECDB-F419DBED0F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763" y="187"/>
            <a:ext cx="3744562" cy="404813"/>
          </a:xfrm>
          <a:solidFill>
            <a:schemeClr val="tx1"/>
          </a:solidFill>
          <a:ln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60362" indent="0" algn="l">
              <a:buNone/>
              <a:defRPr sz="1200">
                <a:solidFill>
                  <a:schemeClr val="bg1"/>
                </a:solidFill>
              </a:defRPr>
            </a:lvl2pPr>
            <a:lvl3pPr marL="625475" indent="0" algn="l">
              <a:buNone/>
              <a:defRPr sz="1200">
                <a:solidFill>
                  <a:schemeClr val="bg1"/>
                </a:solidFill>
              </a:defRPr>
            </a:lvl3pPr>
            <a:lvl4pPr marL="896938" indent="0" algn="l">
              <a:buNone/>
              <a:defRPr sz="1200">
                <a:solidFill>
                  <a:schemeClr val="bg1"/>
                </a:solidFill>
              </a:defRPr>
            </a:lvl4pPr>
            <a:lvl5pPr marL="1166812" indent="0" algn="l"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Additional information – remove when not used</a:t>
            </a:r>
            <a:endParaRPr lang="en-DK" sz="1200"/>
          </a:p>
        </p:txBody>
      </p:sp>
    </p:spTree>
    <p:extLst>
      <p:ext uri="{BB962C8B-B14F-4D97-AF65-F5344CB8AC3E}">
        <p14:creationId xmlns:p14="http://schemas.microsoft.com/office/powerpoint/2010/main" val="3987748422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EAC2FA8-E0A5-7C0F-6707-7A08719E2325}"/>
              </a:ext>
            </a:extLst>
          </p:cNvPr>
          <p:cNvSpPr/>
          <p:nvPr userDrawn="1"/>
        </p:nvSpPr>
        <p:spPr>
          <a:xfrm>
            <a:off x="0" y="187"/>
            <a:ext cx="12192000" cy="3428813"/>
          </a:xfrm>
          <a:prstGeom prst="rect">
            <a:avLst/>
          </a:prstGeom>
          <a:solidFill>
            <a:srgbClr val="002F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A741B4-7625-732D-7317-B6C1EC705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4" y="1044574"/>
            <a:ext cx="10226674" cy="18081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1B032-4B0A-FAFC-90BA-E5C0DA72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6E2FA9-486D-4674-9BB6-FEDF6ECCC9EF}" type="datetimeFigureOut">
              <a:rPr lang="en-DK" smtClean="0"/>
              <a:pPr/>
              <a:t>12/12/2025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ACB1C-B89D-E399-0AB8-A21CCFFCE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B70626F-987E-732C-ECDB-F419DBED0F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763" y="187"/>
            <a:ext cx="3744562" cy="404813"/>
          </a:xfr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360362" indent="0" algn="l">
              <a:buNone/>
              <a:defRPr sz="1200">
                <a:solidFill>
                  <a:schemeClr val="bg1"/>
                </a:solidFill>
              </a:defRPr>
            </a:lvl2pPr>
            <a:lvl3pPr marL="625475" indent="0" algn="l">
              <a:buNone/>
              <a:defRPr sz="1200">
                <a:solidFill>
                  <a:schemeClr val="bg1"/>
                </a:solidFill>
              </a:defRPr>
            </a:lvl3pPr>
            <a:lvl4pPr marL="896938" indent="0" algn="l">
              <a:buNone/>
              <a:defRPr sz="1200">
                <a:solidFill>
                  <a:schemeClr val="bg1"/>
                </a:solidFill>
              </a:defRPr>
            </a:lvl4pPr>
            <a:lvl5pPr marL="1166812" indent="0" algn="l"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Additional information – remove when not used</a:t>
            </a:r>
            <a:endParaRPr lang="en-DK" sz="1200"/>
          </a:p>
        </p:txBody>
      </p:sp>
    </p:spTree>
    <p:extLst>
      <p:ext uri="{BB962C8B-B14F-4D97-AF65-F5344CB8AC3E}">
        <p14:creationId xmlns:p14="http://schemas.microsoft.com/office/powerpoint/2010/main" val="669288281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741B4-7625-732D-7317-B6C1EC705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4" y="1044575"/>
            <a:ext cx="10226674" cy="9327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1B032-4B0A-FAFC-90BA-E5C0DA72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6E2FA9-486D-4674-9BB6-FEDF6ECCC9EF}" type="datetimeFigureOut">
              <a:rPr lang="en-DK" smtClean="0"/>
              <a:pPr/>
              <a:t>12/12/2025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ACB1C-B89D-E399-0AB8-A21CCFFCE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245784848"/>
      </p:ext>
    </p:extLst>
  </p:cSld>
  <p:clrMapOvr>
    <a:masterClrMapping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1B032-4B0A-FAFC-90BA-E5C0DA72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6E2FA9-486D-4674-9BB6-FEDF6ECCC9EF}" type="datetimeFigureOut">
              <a:rPr lang="en-DK" smtClean="0"/>
              <a:pPr/>
              <a:t>12/12/2025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ACB1C-B89D-E399-0AB8-A21CCFFCE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B70626F-987E-732C-ECDB-F419DBED0F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763" y="187"/>
            <a:ext cx="3744562" cy="404813"/>
          </a:xfrm>
          <a:solidFill>
            <a:schemeClr val="tx1"/>
          </a:solidFill>
          <a:ln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60362" indent="0" algn="l">
              <a:buNone/>
              <a:defRPr sz="1200">
                <a:solidFill>
                  <a:schemeClr val="bg1"/>
                </a:solidFill>
              </a:defRPr>
            </a:lvl2pPr>
            <a:lvl3pPr marL="625475" indent="0" algn="l">
              <a:buNone/>
              <a:defRPr sz="1200">
                <a:solidFill>
                  <a:schemeClr val="bg1"/>
                </a:solidFill>
              </a:defRPr>
            </a:lvl3pPr>
            <a:lvl4pPr marL="896938" indent="0" algn="l">
              <a:buNone/>
              <a:defRPr sz="1200">
                <a:solidFill>
                  <a:schemeClr val="bg1"/>
                </a:solidFill>
              </a:defRPr>
            </a:lvl4pPr>
            <a:lvl5pPr marL="1166812" indent="0" algn="l"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Additional information – remove when not used</a:t>
            </a:r>
            <a:endParaRPr lang="en-DK" sz="1200"/>
          </a:p>
        </p:txBody>
      </p:sp>
    </p:spTree>
    <p:extLst>
      <p:ext uri="{BB962C8B-B14F-4D97-AF65-F5344CB8AC3E}">
        <p14:creationId xmlns:p14="http://schemas.microsoft.com/office/powerpoint/2010/main" val="4173864084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BA4EF4F-4402-5723-9CE9-10B763AD28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 flipH="1">
            <a:off x="9614122" y="4288115"/>
            <a:ext cx="2164757" cy="2991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1B032-4B0A-FAFC-90BA-E5C0DA72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6E2FA9-486D-4674-9BB6-FEDF6ECCC9EF}" type="datetimeFigureOut">
              <a:rPr lang="en-DK" smtClean="0"/>
              <a:pPr/>
              <a:t>12/12/2025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ACB1C-B89D-E399-0AB8-A21CCFFCE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BC3DCEA6-517E-2642-E98D-F5B6604CF1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00" y="6395305"/>
            <a:ext cx="1008000" cy="252000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A337CFB-F113-42AF-7591-8D625EFC3272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B70626F-987E-732C-ECDB-F419DBED0F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763" y="187"/>
            <a:ext cx="3744562" cy="404813"/>
          </a:xfrm>
          <a:solidFill>
            <a:schemeClr val="tx1"/>
          </a:solidFill>
          <a:ln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60362" indent="0" algn="l">
              <a:buNone/>
              <a:defRPr sz="1200">
                <a:solidFill>
                  <a:schemeClr val="bg1"/>
                </a:solidFill>
              </a:defRPr>
            </a:lvl2pPr>
            <a:lvl3pPr marL="625475" indent="0" algn="l">
              <a:buNone/>
              <a:defRPr sz="1200">
                <a:solidFill>
                  <a:schemeClr val="bg1"/>
                </a:solidFill>
              </a:defRPr>
            </a:lvl3pPr>
            <a:lvl4pPr marL="896938" indent="0" algn="l">
              <a:buNone/>
              <a:defRPr sz="1200">
                <a:solidFill>
                  <a:schemeClr val="bg1"/>
                </a:solidFill>
              </a:defRPr>
            </a:lvl4pPr>
            <a:lvl5pPr marL="1166812" indent="0" algn="l"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Additional information – remove when not used</a:t>
            </a:r>
            <a:endParaRPr lang="en-DK" sz="1200"/>
          </a:p>
        </p:txBody>
      </p:sp>
    </p:spTree>
    <p:extLst>
      <p:ext uri="{BB962C8B-B14F-4D97-AF65-F5344CB8AC3E}">
        <p14:creationId xmlns:p14="http://schemas.microsoft.com/office/powerpoint/2010/main" val="3481247970"/>
      </p:ext>
    </p:extLst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1E1CF6A-7434-3BAC-EE27-601E945E0D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0" y="5814000"/>
            <a:ext cx="3203997" cy="104399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1B032-4B0A-FAFC-90BA-E5C0DA72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6E2FA9-486D-4674-9BB6-FEDF6ECCC9EF}" type="datetimeFigureOut">
              <a:rPr lang="en-DK" smtClean="0"/>
              <a:pPr/>
              <a:t>12/12/2025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ACB1C-B89D-E399-0AB8-A21CCFFCE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B70626F-987E-732C-ECDB-F419DBED0F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763" y="187"/>
            <a:ext cx="3744562" cy="404813"/>
          </a:xfrm>
          <a:solidFill>
            <a:schemeClr val="tx1"/>
          </a:solidFill>
          <a:ln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60362" indent="0" algn="l">
              <a:buNone/>
              <a:defRPr sz="1200">
                <a:solidFill>
                  <a:schemeClr val="bg1"/>
                </a:solidFill>
              </a:defRPr>
            </a:lvl2pPr>
            <a:lvl3pPr marL="625475" indent="0" algn="l">
              <a:buNone/>
              <a:defRPr sz="1200">
                <a:solidFill>
                  <a:schemeClr val="bg1"/>
                </a:solidFill>
              </a:defRPr>
            </a:lvl3pPr>
            <a:lvl4pPr marL="896938" indent="0" algn="l">
              <a:buNone/>
              <a:defRPr sz="1200">
                <a:solidFill>
                  <a:schemeClr val="bg1"/>
                </a:solidFill>
              </a:defRPr>
            </a:lvl4pPr>
            <a:lvl5pPr marL="1166812" indent="0" algn="l"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Additional information – remove when not used</a:t>
            </a:r>
            <a:endParaRPr lang="en-DK" sz="1200"/>
          </a:p>
        </p:txBody>
      </p:sp>
    </p:spTree>
    <p:extLst>
      <p:ext uri="{BB962C8B-B14F-4D97-AF65-F5344CB8AC3E}">
        <p14:creationId xmlns:p14="http://schemas.microsoft.com/office/powerpoint/2010/main" val="4189463708"/>
      </p:ext>
    </p:extLst>
  </p:cSld>
  <p:clrMapOvr>
    <a:masterClrMapping/>
  </p:clrMapOvr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97CB738E-5045-58D9-4625-130AE2AEF57F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551.3005"/>
                  </p14:bmkLst>
                </p14:media>
              </p:ext>
            </p:extLst>
          </p:nvPr>
        </p:nvPicPr>
        <p:blipFill>
          <a:blip r:embed="rId4"/>
          <a:srcRect l="7065" r="5407"/>
          <a:stretch/>
        </p:blipFill>
        <p:spPr>
          <a:xfrm>
            <a:off x="3866322" y="1390570"/>
            <a:ext cx="7505065" cy="48230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D3E2C1-A806-2A49-97FA-AF89DB001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2" y="1044574"/>
            <a:ext cx="4897437" cy="11009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821D48-46BC-4375-D25B-6CAB8551B6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2663" y="2394857"/>
            <a:ext cx="2233612" cy="341856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267509-320D-D7D4-06C9-A67549BC4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2FA9-486D-4674-9BB6-FEDF6ECCC9EF}" type="datetimeFigureOut">
              <a:rPr lang="en-DK" smtClean="0"/>
              <a:t>12/12/2025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A0AD05-9360-21E3-6B49-8A113E58D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374BCE6-E538-652F-FC3F-6C88540038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763" y="187"/>
            <a:ext cx="3744562" cy="404813"/>
          </a:xfrm>
          <a:solidFill>
            <a:schemeClr val="tx1"/>
          </a:solidFill>
          <a:ln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60362" indent="0" algn="l">
              <a:buNone/>
              <a:defRPr sz="1200">
                <a:solidFill>
                  <a:schemeClr val="bg1"/>
                </a:solidFill>
              </a:defRPr>
            </a:lvl2pPr>
            <a:lvl3pPr marL="625475" indent="0" algn="l">
              <a:buNone/>
              <a:defRPr sz="1200">
                <a:solidFill>
                  <a:schemeClr val="bg1"/>
                </a:solidFill>
              </a:defRPr>
            </a:lvl3pPr>
            <a:lvl4pPr marL="896938" indent="0" algn="l">
              <a:buNone/>
              <a:defRPr sz="1200">
                <a:solidFill>
                  <a:schemeClr val="bg1"/>
                </a:solidFill>
              </a:defRPr>
            </a:lvl4pPr>
            <a:lvl5pPr marL="1166812" indent="0" algn="l"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Additional information – remove when not used</a:t>
            </a:r>
            <a:endParaRPr lang="en-DK" sz="1200"/>
          </a:p>
        </p:txBody>
      </p:sp>
    </p:spTree>
    <p:extLst>
      <p:ext uri="{BB962C8B-B14F-4D97-AF65-F5344CB8AC3E}">
        <p14:creationId xmlns:p14="http://schemas.microsoft.com/office/powerpoint/2010/main" val="258409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hf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1B032-4B0A-FAFC-90BA-E5C0DA72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6E2FA9-486D-4674-9BB6-FEDF6ECCC9EF}" type="datetimeFigureOut">
              <a:rPr lang="en-DK" smtClean="0"/>
              <a:pPr/>
              <a:t>12/12/2025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ACB1C-B89D-E399-0AB8-A21CCFFCE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606839573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A7BAA2-DC88-BDD3-6E47-8113C6B34B02}"/>
              </a:ext>
            </a:extLst>
          </p:cNvPr>
          <p:cNvSpPr/>
          <p:nvPr userDrawn="1"/>
        </p:nvSpPr>
        <p:spPr>
          <a:xfrm>
            <a:off x="0" y="0"/>
            <a:ext cx="12216000" cy="6858000"/>
          </a:xfrm>
          <a:prstGeom prst="rect">
            <a:avLst/>
          </a:prstGeom>
          <a:solidFill>
            <a:srgbClr val="002F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>
              <a:solidFill>
                <a:schemeClr val="bg1"/>
              </a:solidFill>
            </a:endParaRPr>
          </a:p>
        </p:txBody>
      </p:sp>
      <p:pic>
        <p:nvPicPr>
          <p:cNvPr id="8" name="Picture 7" descr="A blue wavy line on a black background&#10;&#10;AI-generated content may be incorrect.">
            <a:extLst>
              <a:ext uri="{FF2B5EF4-FFF2-40B4-BE49-F238E27FC236}">
                <a16:creationId xmlns:a16="http://schemas.microsoft.com/office/drawing/2014/main" id="{F46D5873-35CA-5368-7235-9B86B55AC4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21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2B6ECF-4D3B-8AAA-BF87-EA73146BF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9999" y="1600201"/>
            <a:ext cx="7272000" cy="1982163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FA3428-C75B-D2F8-CB2B-0822E525D4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2534" y="3699000"/>
            <a:ext cx="4346931" cy="20250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E187A-F45D-64BA-058F-E1683824E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6E2FA9-486D-4674-9BB6-FEDF6ECCC9EF}" type="datetimeFigureOut">
              <a:rPr lang="en-DK" smtClean="0"/>
              <a:pPr/>
              <a:t>12/12/2025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2B353-382E-385B-5551-0B39AF59E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DK"/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0A67A04-DDE8-4628-4897-3B566A595851}"/>
              </a:ext>
            </a:extLst>
          </p:cNvPr>
          <p:cNvSpPr txBox="1">
            <a:spLocks/>
          </p:cNvSpPr>
          <p:nvPr userDrawn="1"/>
        </p:nvSpPr>
        <p:spPr>
          <a:xfrm>
            <a:off x="7607861" y="6381000"/>
            <a:ext cx="3888139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>
                <a:solidFill>
                  <a:schemeClr val="bg1"/>
                </a:solidFill>
              </a:rPr>
              <a:t>Boyum IT Solutions  |  </a:t>
            </a:r>
            <a:fld id="{9343CB44-880E-42C3-BD24-E59497928D07}" type="datetimeyyyy">
              <a:rPr lang="en-DK" smtClean="0">
                <a:solidFill>
                  <a:schemeClr val="bg1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</a:t>
            </a:fld>
            <a:endParaRPr lang="en-DK">
              <a:solidFill>
                <a:schemeClr val="bg1"/>
              </a:solidFill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CE9830A-0903-403E-A286-803B7DA5DE8D}"/>
              </a:ext>
            </a:extLst>
          </p:cNvPr>
          <p:cNvSpPr txBox="1">
            <a:spLocks/>
          </p:cNvSpPr>
          <p:nvPr userDrawn="1"/>
        </p:nvSpPr>
        <p:spPr>
          <a:xfrm>
            <a:off x="11424674" y="6380636"/>
            <a:ext cx="646676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|  </a:t>
            </a:r>
            <a:fld id="{E8414157-8E4F-4312-B246-8118ECF9C408}" type="slidenum">
              <a:rPr lang="en-DK" smtClean="0">
                <a:solidFill>
                  <a:schemeClr val="bg1"/>
                </a:solidFill>
              </a:rPr>
              <a:pPr/>
              <a:t>‹#›</a:t>
            </a:fld>
            <a:endParaRPr lang="en-DK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E60A5C-153B-A723-E47D-8A7AF1A191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7988" y="332782"/>
            <a:ext cx="1439999" cy="3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15635"/>
      </p:ext>
    </p:extLst>
  </p:cSld>
  <p:clrMapOvr>
    <a:masterClrMapping/>
  </p:clrMapOvr>
  <p:hf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2108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FCE09-34AB-11FF-987E-AC5A11FF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1044574"/>
            <a:ext cx="10226675" cy="6461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69ABB-E10A-0B49-9D78-E49892F6C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2664" y="1825625"/>
            <a:ext cx="4897436" cy="435133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0B8FCC-C0DF-821C-7EEA-BF91A88ED1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902" y="1825625"/>
            <a:ext cx="4897436" cy="435133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F59F0-51EB-B025-EED1-60DBFCBDE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6E2FA9-486D-4674-9BB6-FEDF6ECCC9EF}" type="datetimeFigureOut">
              <a:rPr lang="en-DK" smtClean="0"/>
              <a:pPr/>
              <a:t>12/12/2025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2A920F-1062-655A-9B7A-3BC6C7105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988671354"/>
      </p:ext>
    </p:extLst>
  </p:cSld>
  <p:clrMapOvr>
    <a:masterClrMapping/>
  </p:clrMapOvr>
  <p:hf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867D2-8214-AC06-D779-65A043183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4" y="1044574"/>
            <a:ext cx="10226674" cy="6461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25CBA5-9078-EB20-B91B-A453EB684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2663" y="2041737"/>
            <a:ext cx="48974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2A7AEB-A6CB-C5BD-5B1F-79F92FCB99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2663" y="2865649"/>
            <a:ext cx="4897437" cy="294777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2AA78-F1B6-1DD3-6D9B-B9D247F4DD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1900" y="2041737"/>
            <a:ext cx="48974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74DD1B-7FFD-D0D2-CC39-C4C1604F0B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1900" y="2865649"/>
            <a:ext cx="4897438" cy="294777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0ED6AF-A720-2357-285D-51B59C05F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2FA9-486D-4674-9BB6-FEDF6ECCC9EF}" type="datetimeFigureOut">
              <a:rPr lang="en-DK" smtClean="0"/>
              <a:t>12/12/2025</a:t>
            </a:fld>
            <a:endParaRPr lang="en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3489A3-830C-01FB-52FB-0A11791BC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365534083"/>
      </p:ext>
    </p:extLst>
  </p:cSld>
  <p:clrMapOvr>
    <a:masterClrMapping/>
  </p:clrMapOvr>
  <p:hf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88334-60D4-E8A4-EA02-85773CAEF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1044574"/>
            <a:ext cx="4897437" cy="10128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F08FB-9ECB-BCF4-56F4-695C06A30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1901" y="1044575"/>
            <a:ext cx="4897435" cy="476885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CC2AE2-3388-F7AD-3540-C2FDEA75F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2663" y="2349000"/>
            <a:ext cx="4897435" cy="346442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A294ED-7029-D3A5-0390-C6D81A2B4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2FA9-486D-4674-9BB6-FEDF6ECCC9EF}" type="datetimeFigureOut">
              <a:rPr lang="en-DK" smtClean="0"/>
              <a:t>12/12/2025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2CE0E3-4286-38A5-3E88-F1A49ECE0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2234939"/>
      </p:ext>
    </p:extLst>
  </p:cSld>
  <p:clrMapOvr>
    <a:masterClrMapping/>
  </p:clrMapOvr>
  <p:hf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4DFFDD-7906-B1CD-A1E4-AAA1101F68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665537" y="1044574"/>
            <a:ext cx="7543799" cy="47688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D3E2C1-A806-2A49-97FA-AF89DB001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1044574"/>
            <a:ext cx="2233612" cy="18081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821D48-46BC-4375-D25B-6CAB8551B6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2663" y="2852738"/>
            <a:ext cx="2233612" cy="296068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267509-320D-D7D4-06C9-A67549BC4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2FA9-486D-4674-9BB6-FEDF6ECCC9EF}" type="datetimeFigureOut">
              <a:rPr lang="en-DK" smtClean="0"/>
              <a:t>12/12/2025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A0AD05-9360-21E3-6B49-8A113E58D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243310721"/>
      </p:ext>
    </p:extLst>
  </p:cSld>
  <p:clrMapOvr>
    <a:masterClrMapping/>
  </p:clrMapOvr>
  <p:hf hd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4DFFDD-7906-B1CD-A1E4-AAA1101F68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11901" y="1044574"/>
            <a:ext cx="4897435" cy="47688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D3E2C1-A806-2A49-97FA-AF89DB001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1044574"/>
            <a:ext cx="4897437" cy="10128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821D48-46BC-4375-D25B-6CAB8551B6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2663" y="2394000"/>
            <a:ext cx="4897437" cy="341942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267509-320D-D7D4-06C9-A67549BC4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2FA9-486D-4674-9BB6-FEDF6ECCC9EF}" type="datetimeFigureOut">
              <a:rPr lang="en-DK" smtClean="0"/>
              <a:t>12/12/2025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A0AD05-9360-21E3-6B49-8A113E58D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211076966"/>
      </p:ext>
    </p:extLst>
  </p:cSld>
  <p:clrMapOvr>
    <a:masterClrMapping/>
  </p:clrMapOvr>
  <p:hf hd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4DFFDD-7906-B1CD-A1E4-AAA1101F68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982664" y="1044574"/>
            <a:ext cx="2233612" cy="47688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D3E2C1-A806-2A49-97FA-AF89DB001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5538" y="1044574"/>
            <a:ext cx="7543798" cy="10128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821D48-46BC-4375-D25B-6CAB8551B6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65538" y="2304000"/>
            <a:ext cx="7543798" cy="350942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267509-320D-D7D4-06C9-A67549BC4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2FA9-486D-4674-9BB6-FEDF6ECCC9EF}" type="datetimeFigureOut">
              <a:rPr lang="en-DK" smtClean="0"/>
              <a:t>12/12/2025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A0AD05-9360-21E3-6B49-8A113E58D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458978713"/>
      </p:ext>
    </p:extLst>
  </p:cSld>
  <p:clrMapOvr>
    <a:masterClrMapping/>
  </p:clrMapOvr>
  <p:hf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DFE6C-629C-791F-90FE-29AAF1ACA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1044574"/>
            <a:ext cx="10226675" cy="6461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F1FEA5-FCAA-509D-FAEF-330FC11772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82663" y="1988999"/>
            <a:ext cx="10226675" cy="3824427"/>
          </a:xfrm>
        </p:spPr>
        <p:txBody>
          <a:bodyPr vert="eaVert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30E44-4713-1C59-7B03-FBC2BE6B0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2FA9-486D-4674-9BB6-FEDF6ECCC9EF}" type="datetimeFigureOut">
              <a:rPr lang="en-DK" smtClean="0"/>
              <a:t>12/12/2025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1C49C-CB3A-8758-8334-E2612856E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69302218"/>
      </p:ext>
    </p:extLst>
  </p:cSld>
  <p:clrMapOvr>
    <a:masterClrMapping/>
  </p:clrMapOvr>
  <p:hf hd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655EDF-CB32-0E57-225E-8D81F005E5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75725" y="1044577"/>
            <a:ext cx="2233613" cy="476884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B55A93-1945-9A15-CFAB-41572CA5A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82663" y="1044576"/>
            <a:ext cx="7561261" cy="4768850"/>
          </a:xfrm>
        </p:spPr>
        <p:txBody>
          <a:bodyPr vert="eaVert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6C8B7-6350-E1D7-6BC8-5D9053062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2FA9-486D-4674-9BB6-FEDF6ECCC9EF}" type="datetimeFigureOut">
              <a:rPr lang="en-DK" smtClean="0"/>
              <a:t>12/12/2025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E6BB3-1808-3B4F-777E-7F9DDB8BA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139172509"/>
      </p:ext>
    </p:extLst>
  </p:cSld>
  <p:clrMapOvr>
    <a:masterClrMapping/>
  </p:clrMapOvr>
  <p:hf hdr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BE209-9F5D-84E9-2252-34D318A77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693738"/>
            <a:ext cx="10226675" cy="9969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4A3167-790B-52E6-FD03-272722C5F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6E2FA9-486D-4674-9BB6-FEDF6ECCC9EF}" type="datetimeFigureOut">
              <a:rPr lang="en-DK" smtClean="0"/>
              <a:pPr/>
              <a:t>12/12/2025</a:t>
            </a:fld>
            <a:endParaRPr lang="en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2C9840-9863-2625-D556-D99547689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622160277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A7BAA2-DC88-BDD3-6E47-8113C6B34B02}"/>
              </a:ext>
            </a:extLst>
          </p:cNvPr>
          <p:cNvSpPr/>
          <p:nvPr userDrawn="1"/>
        </p:nvSpPr>
        <p:spPr>
          <a:xfrm>
            <a:off x="0" y="0"/>
            <a:ext cx="12216000" cy="6858000"/>
          </a:xfrm>
          <a:prstGeom prst="rect">
            <a:avLst/>
          </a:prstGeom>
          <a:solidFill>
            <a:srgbClr val="002F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>
              <a:solidFill>
                <a:schemeClr val="bg1"/>
              </a:solidFill>
            </a:endParaRPr>
          </a:p>
        </p:txBody>
      </p:sp>
      <p:pic>
        <p:nvPicPr>
          <p:cNvPr id="8" name="Picture 7" descr="A blue wavy line on a black background&#10;&#10;AI-generated content may be incorrect.">
            <a:extLst>
              <a:ext uri="{FF2B5EF4-FFF2-40B4-BE49-F238E27FC236}">
                <a16:creationId xmlns:a16="http://schemas.microsoft.com/office/drawing/2014/main" id="{F46D5873-35CA-5368-7235-9B86B55AC4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2B6ECF-4D3B-8AAA-BF87-EA73146BF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9999" y="1600201"/>
            <a:ext cx="7272000" cy="1982163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FA3428-C75B-D2F8-CB2B-0822E525D4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2534" y="3699000"/>
            <a:ext cx="4346931" cy="20250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E187A-F45D-64BA-058F-E1683824E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6E2FA9-486D-4674-9BB6-FEDF6ECCC9EF}" type="datetimeFigureOut">
              <a:rPr lang="en-DK" smtClean="0"/>
              <a:pPr/>
              <a:t>12/12/2025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2B353-382E-385B-5551-0B39AF59E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DK"/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0A67A04-DDE8-4628-4897-3B566A595851}"/>
              </a:ext>
            </a:extLst>
          </p:cNvPr>
          <p:cNvSpPr txBox="1">
            <a:spLocks/>
          </p:cNvSpPr>
          <p:nvPr userDrawn="1"/>
        </p:nvSpPr>
        <p:spPr>
          <a:xfrm>
            <a:off x="7607861" y="6381000"/>
            <a:ext cx="3888139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>
                <a:solidFill>
                  <a:schemeClr val="bg1"/>
                </a:solidFill>
              </a:rPr>
              <a:t>Boyum IT Solutions  |  </a:t>
            </a:r>
            <a:fld id="{9343CB44-880E-42C3-BD24-E59497928D07}" type="datetimeyyyy">
              <a:rPr lang="en-DK" smtClean="0">
                <a:solidFill>
                  <a:schemeClr val="bg1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</a:t>
            </a:fld>
            <a:endParaRPr lang="en-DK">
              <a:solidFill>
                <a:schemeClr val="bg1"/>
              </a:solidFill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CE9830A-0903-403E-A286-803B7DA5DE8D}"/>
              </a:ext>
            </a:extLst>
          </p:cNvPr>
          <p:cNvSpPr txBox="1">
            <a:spLocks/>
          </p:cNvSpPr>
          <p:nvPr userDrawn="1"/>
        </p:nvSpPr>
        <p:spPr>
          <a:xfrm>
            <a:off x="11424674" y="6380636"/>
            <a:ext cx="646676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|  </a:t>
            </a:r>
            <a:fld id="{E8414157-8E4F-4312-B246-8118ECF9C408}" type="slidenum">
              <a:rPr lang="en-DK" smtClean="0">
                <a:solidFill>
                  <a:schemeClr val="bg1"/>
                </a:solidFill>
              </a:rPr>
              <a:pPr/>
              <a:t>‹#›</a:t>
            </a:fld>
            <a:endParaRPr lang="en-DK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270B3C4-CE1D-59FF-E1AF-27D1C6F0AC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7988" y="332782"/>
            <a:ext cx="1439999" cy="3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30504"/>
      </p:ext>
    </p:extLst>
  </p:cSld>
  <p:clrMapOvr>
    <a:masterClrMapping/>
  </p:clrMapOvr>
  <p:hf hdr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CA6663-2AB4-2F06-92C3-00DB80640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2FA9-486D-4674-9BB6-FEDF6ECCC9EF}" type="datetimeFigureOut">
              <a:rPr lang="en-DK" smtClean="0"/>
              <a:t>12/12/2025</a:t>
            </a:fld>
            <a:endParaRPr lang="en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B664F5-A5B9-0FB7-FC2A-76F157B5E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918765378"/>
      </p:ext>
    </p:extLst>
  </p:cSld>
  <p:clrMapOvr>
    <a:masterClrMapping/>
  </p:clrMapOvr>
  <p:hf hdr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-heavy-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01250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1B032-4B0A-FAFC-90BA-E5C0DA72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6E2FA9-486D-4674-9BB6-FEDF6ECCC9EF}" type="datetimeFigureOut">
              <a:rPr lang="en-DK" smtClean="0"/>
              <a:pPr/>
              <a:t>12/12/2025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ACB1C-B89D-E399-0AB8-A21CCFFCE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2" name="media1 (1)">
            <a:hlinkClick r:id="" action="ppaction://media"/>
            <a:extLst>
              <a:ext uri="{FF2B5EF4-FFF2-40B4-BE49-F238E27FC236}">
                <a16:creationId xmlns:a16="http://schemas.microsoft.com/office/drawing/2014/main" id="{34DA9581-CE41-C078-A137-32F415EF179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hf hdr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1B032-4B0A-FAFC-90BA-E5C0DA72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6E2FA9-486D-4674-9BB6-FEDF6ECCC9EF}" type="datetimeFigureOut">
              <a:rPr lang="en-DK" smtClean="0"/>
              <a:pPr/>
              <a:t>12/12/2025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ACB1C-B89D-E399-0AB8-A21CCFFCE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B70626F-987E-732C-ECDB-F419DBED0F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763" y="187"/>
            <a:ext cx="1568933" cy="404813"/>
          </a:xfrm>
          <a:solidFill>
            <a:schemeClr val="tx1"/>
          </a:solidFill>
          <a:ln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60362" indent="0" algn="l">
              <a:buNone/>
              <a:defRPr sz="1200">
                <a:solidFill>
                  <a:schemeClr val="bg1"/>
                </a:solidFill>
              </a:defRPr>
            </a:lvl2pPr>
            <a:lvl3pPr marL="625475" indent="0" algn="l">
              <a:buNone/>
              <a:defRPr sz="1200">
                <a:solidFill>
                  <a:schemeClr val="bg1"/>
                </a:solidFill>
              </a:defRPr>
            </a:lvl3pPr>
            <a:lvl4pPr marL="896938" indent="0" algn="l">
              <a:buNone/>
              <a:defRPr sz="1200">
                <a:solidFill>
                  <a:schemeClr val="bg1"/>
                </a:solidFill>
              </a:defRPr>
            </a:lvl4pPr>
            <a:lvl5pPr marL="1166812" indent="0" algn="l">
              <a:buNone/>
              <a:defRPr sz="1200">
                <a:solidFill>
                  <a:schemeClr val="bg1"/>
                </a:solidFill>
              </a:defRPr>
            </a:lvl5pPr>
          </a:lstStyle>
          <a:p>
            <a:r>
              <a:rPr lang="en-US"/>
              <a:t>2024 Highlights</a:t>
            </a:r>
            <a:endParaRPr lang="en-DK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7246BF4-2FFA-B559-65C9-447E02AF8C47}"/>
              </a:ext>
            </a:extLst>
          </p:cNvPr>
          <p:cNvSpPr txBox="1">
            <a:spLocks/>
          </p:cNvSpPr>
          <p:nvPr userDrawn="1"/>
        </p:nvSpPr>
        <p:spPr>
          <a:xfrm>
            <a:off x="982664" y="1838739"/>
            <a:ext cx="2449511" cy="39746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161618"/>
                </a:solidFill>
                <a:effectLst/>
                <a:uLnTx/>
                <a:uFillTx/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People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i="0">
                <a:effectLst/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Connecting Purpose</a:t>
            </a:r>
            <a:br>
              <a:rPr lang="en-US" sz="2800"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</a:br>
            <a:r>
              <a:rPr lang="en-US" sz="1200"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Focus on the “why” and enable products come to life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500"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61618"/>
                </a:solidFill>
                <a:effectLst/>
                <a:uLnTx/>
                <a:uFillTx/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Products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Empowering Dreams</a:t>
            </a:r>
            <a:endParaRPr lang="en-US" sz="1600" b="1" i="0" u="none"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Elevating great products into extraordinary lifelong experiences</a:t>
            </a:r>
            <a:endParaRPr kumimoji="0" lang="en-US" sz="120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</p:txBody>
      </p:sp>
      <p:pic>
        <p:nvPicPr>
          <p:cNvPr id="8" name="media1">
            <a:hlinkClick r:id="" action="ppaction://media"/>
            <a:extLst>
              <a:ext uri="{FF2B5EF4-FFF2-40B4-BE49-F238E27FC236}">
                <a16:creationId xmlns:a16="http://schemas.microsoft.com/office/drawing/2014/main" id="{607F09B4-1321-0375-77D8-5F8933C544BB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551.3005"/>
                  </p14:bmkLst>
                </p14:media>
              </p:ext>
            </p:extLst>
          </p:nvPr>
        </p:nvPicPr>
        <p:blipFill>
          <a:blip r:embed="rId4"/>
          <a:srcRect l="7065" r="5407"/>
          <a:stretch/>
        </p:blipFill>
        <p:spPr>
          <a:xfrm>
            <a:off x="3866322" y="1390570"/>
            <a:ext cx="7505065" cy="482305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5E8AC3C-E651-5BC2-2BF7-53C5AEE00D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3" y="693738"/>
            <a:ext cx="10226675" cy="996950"/>
          </a:xfrm>
        </p:spPr>
        <p:txBody>
          <a:bodyPr/>
          <a:lstStyle/>
          <a:p>
            <a:r>
              <a:rPr lang="en-US">
                <a:ea typeface="Inter V Semi Bold" panose="02000503000000020004" pitchFamily="2" charset="0"/>
                <a:cs typeface="Inter V Semi Bold" panose="02000503000000020004" pitchFamily="2" charset="0"/>
              </a:rPr>
              <a:t>We Bring Your Products to Life</a:t>
            </a:r>
            <a:endParaRPr lang="en-DK" b="1"/>
          </a:p>
        </p:txBody>
      </p:sp>
    </p:spTree>
    <p:extLst>
      <p:ext uri="{BB962C8B-B14F-4D97-AF65-F5344CB8AC3E}">
        <p14:creationId xmlns:p14="http://schemas.microsoft.com/office/powerpoint/2010/main" val="1533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  <p:hf hdr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act generic edi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D693F06-7C44-6DA2-C836-0C9BBDB0E7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62495" y="0"/>
            <a:ext cx="10229506" cy="69840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03AF0B0-FB4B-E1D1-1673-CFD2CD1E04E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4299" y="693000"/>
            <a:ext cx="6841699" cy="41297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C606D91-94C2-285F-C230-473A63B9CBBA}"/>
              </a:ext>
            </a:extLst>
          </p:cNvPr>
          <p:cNvSpPr/>
          <p:nvPr userDrawn="1"/>
        </p:nvSpPr>
        <p:spPr>
          <a:xfrm>
            <a:off x="695325" y="0"/>
            <a:ext cx="936675" cy="405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0">
                <a:ln>
                  <a:noFill/>
                </a:ln>
                <a:solidFill>
                  <a:schemeClr val="bg1"/>
                </a:solidFill>
              </a:rPr>
              <a:t>Contact</a:t>
            </a:r>
            <a:endParaRPr lang="en-DK" sz="1200" b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9E0AE34B-65C7-B466-BCCE-8BD52F1ADFC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080" y="4433040"/>
            <a:ext cx="152400" cy="152400"/>
          </a:xfrm>
          <a:prstGeom prst="rect">
            <a:avLst/>
          </a:prstGeom>
        </p:spPr>
      </p:pic>
      <p:pic>
        <p:nvPicPr>
          <p:cNvPr id="27" name="Picture 26" descr="A black and white logo&#10;&#10;Description automatically generated">
            <a:extLst>
              <a:ext uri="{FF2B5EF4-FFF2-40B4-BE49-F238E27FC236}">
                <a16:creationId xmlns:a16="http://schemas.microsoft.com/office/drawing/2014/main" id="{46CE8347-0C05-B11B-5236-93A2667A97C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00" y="6395305"/>
            <a:ext cx="1008000" cy="252000"/>
          </a:xfrm>
          <a:prstGeom prst="rect">
            <a:avLst/>
          </a:prstGeom>
        </p:spPr>
      </p:pic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6CDC4529-9AF8-EB94-0AA2-A4071A3CB7E8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2687AC7-47B7-DF09-BCD3-88819C0022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888" y="2490616"/>
            <a:ext cx="4032012" cy="57740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Boyum IT Solutions A/S</a:t>
            </a:r>
            <a:endParaRPr lang="en-DK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5B4EEB8-8730-6F82-5124-CBD9BC1768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900" y="2921834"/>
            <a:ext cx="4032012" cy="50619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Headquarters (Denmark)</a:t>
            </a:r>
            <a:endParaRPr lang="en-DK"/>
          </a:p>
        </p:txBody>
      </p:sp>
      <p:sp>
        <p:nvSpPr>
          <p:cNvPr id="44" name="Text Placeholder 31">
            <a:extLst>
              <a:ext uri="{FF2B5EF4-FFF2-40B4-BE49-F238E27FC236}">
                <a16:creationId xmlns:a16="http://schemas.microsoft.com/office/drawing/2014/main" id="{6B137D21-FEC0-5587-94A8-EE79C763E97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82715" y="4375991"/>
            <a:ext cx="2299274" cy="101352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500"/>
              </a:spcBef>
              <a:buNone/>
              <a:defRPr sz="1100"/>
            </a:lvl1pPr>
            <a:lvl2pPr marL="360362" indent="0">
              <a:buNone/>
              <a:defRPr sz="1100"/>
            </a:lvl2pPr>
            <a:lvl3pPr marL="625475" indent="0">
              <a:buNone/>
              <a:defRPr sz="1100"/>
            </a:lvl3pPr>
            <a:lvl4pPr marL="896938" indent="0">
              <a:buNone/>
              <a:defRPr sz="1100"/>
            </a:lvl4pPr>
            <a:lvl5pPr marL="1166812" indent="0">
              <a:buNone/>
              <a:defRPr sz="1100"/>
            </a:lvl5pPr>
          </a:lstStyle>
          <a:p>
            <a:pPr lvl="0"/>
            <a:r>
              <a:rPr lang="en-US"/>
              <a:t>Boyum IT Solutions</a:t>
            </a:r>
          </a:p>
          <a:p>
            <a:pPr lvl="0"/>
            <a:r>
              <a:rPr lang="en-US" err="1"/>
              <a:t>Sintrupvej</a:t>
            </a:r>
            <a:r>
              <a:rPr lang="en-US"/>
              <a:t> 7 1b, 1th</a:t>
            </a:r>
          </a:p>
          <a:p>
            <a:pPr lvl="0"/>
            <a:r>
              <a:rPr lang="en-US"/>
              <a:t>DK – 8220 </a:t>
            </a:r>
            <a:r>
              <a:rPr lang="en-US" err="1"/>
              <a:t>Brandbrand</a:t>
            </a:r>
            <a:endParaRPr lang="en-DK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A007A57B-8956-0A34-AA22-E04A9D05F64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5080" y="5733000"/>
            <a:ext cx="152400" cy="15240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9B9832A4-0CAB-0612-19B5-87900F5BE55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5080" y="6026740"/>
            <a:ext cx="152400" cy="152400"/>
          </a:xfrm>
          <a:prstGeom prst="rect">
            <a:avLst/>
          </a:prstGeom>
        </p:spPr>
      </p:pic>
      <p:sp>
        <p:nvSpPr>
          <p:cNvPr id="47" name="Text Placeholder 31">
            <a:extLst>
              <a:ext uri="{FF2B5EF4-FFF2-40B4-BE49-F238E27FC236}">
                <a16:creationId xmlns:a16="http://schemas.microsoft.com/office/drawing/2014/main" id="{C9B85483-3355-0707-0769-1B57D61481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82790" y="5676432"/>
            <a:ext cx="2299274" cy="277008"/>
          </a:xfr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1100"/>
            </a:lvl1pPr>
            <a:lvl2pPr marL="360362" indent="0">
              <a:buNone/>
              <a:defRPr sz="1100"/>
            </a:lvl2pPr>
            <a:lvl3pPr marL="625475" indent="0">
              <a:buNone/>
              <a:defRPr sz="1100"/>
            </a:lvl3pPr>
            <a:lvl4pPr marL="896938" indent="0">
              <a:buNone/>
              <a:defRPr sz="1100"/>
            </a:lvl4pPr>
            <a:lvl5pPr marL="1166812" indent="0">
              <a:buNone/>
              <a:defRPr sz="1100"/>
            </a:lvl5pPr>
          </a:lstStyle>
          <a:p>
            <a:pPr lvl="0"/>
            <a:r>
              <a:rPr lang="en-US"/>
              <a:t>sales@boyum-it.com</a:t>
            </a:r>
            <a:endParaRPr lang="en-DK"/>
          </a:p>
        </p:txBody>
      </p:sp>
      <p:sp>
        <p:nvSpPr>
          <p:cNvPr id="48" name="Text Placeholder 31">
            <a:extLst>
              <a:ext uri="{FF2B5EF4-FFF2-40B4-BE49-F238E27FC236}">
                <a16:creationId xmlns:a16="http://schemas.microsoft.com/office/drawing/2014/main" id="{85CCB1AB-4F48-41FA-6A5B-D286F1A31E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2715" y="5953440"/>
            <a:ext cx="2299274" cy="286919"/>
          </a:xfr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1100"/>
            </a:lvl1pPr>
            <a:lvl2pPr marL="360362" indent="0">
              <a:buNone/>
              <a:defRPr sz="1100"/>
            </a:lvl2pPr>
            <a:lvl3pPr marL="625475" indent="0">
              <a:buNone/>
              <a:defRPr sz="1100"/>
            </a:lvl3pPr>
            <a:lvl4pPr marL="896938" indent="0">
              <a:buNone/>
              <a:defRPr sz="1100"/>
            </a:lvl4pPr>
            <a:lvl5pPr marL="1166812" indent="0">
              <a:buNone/>
              <a:defRPr sz="1100"/>
            </a:lvl5pPr>
          </a:lstStyle>
          <a:p>
            <a:pPr lvl="0"/>
            <a:r>
              <a:rPr lang="en-US"/>
              <a:t>boyum-solutions.com</a:t>
            </a:r>
            <a:endParaRPr lang="en-DK"/>
          </a:p>
        </p:txBody>
      </p:sp>
      <p:sp>
        <p:nvSpPr>
          <p:cNvPr id="49" name="Text Placeholder 31">
            <a:extLst>
              <a:ext uri="{FF2B5EF4-FFF2-40B4-BE49-F238E27FC236}">
                <a16:creationId xmlns:a16="http://schemas.microsoft.com/office/drawing/2014/main" id="{8BA74E19-EA0F-A189-7686-9AEB4416DF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14915" y="5957196"/>
            <a:ext cx="2443274" cy="306804"/>
          </a:xfr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1100"/>
            </a:lvl1pPr>
            <a:lvl2pPr marL="360362" indent="0">
              <a:buNone/>
              <a:defRPr sz="1100"/>
            </a:lvl2pPr>
            <a:lvl3pPr marL="625475" indent="0">
              <a:buNone/>
              <a:defRPr sz="1100"/>
            </a:lvl3pPr>
            <a:lvl4pPr marL="896938" indent="0">
              <a:buNone/>
              <a:defRPr sz="1100"/>
            </a:lvl4pPr>
            <a:lvl5pPr marL="1166812" indent="0">
              <a:buNone/>
              <a:defRPr sz="1100"/>
            </a:lvl5pPr>
          </a:lstStyle>
          <a:p>
            <a:pPr lvl="0"/>
            <a:r>
              <a:rPr lang="en-US"/>
              <a:t>instagram.com/</a:t>
            </a:r>
            <a:r>
              <a:rPr lang="en-US" err="1"/>
              <a:t>boyumit</a:t>
            </a:r>
            <a:endParaRPr lang="en-DK"/>
          </a:p>
        </p:txBody>
      </p:sp>
      <p:sp>
        <p:nvSpPr>
          <p:cNvPr id="53" name="Text Placeholder 31">
            <a:extLst>
              <a:ext uri="{FF2B5EF4-FFF2-40B4-BE49-F238E27FC236}">
                <a16:creationId xmlns:a16="http://schemas.microsoft.com/office/drawing/2014/main" id="{48D62F95-D06E-CD57-8A9D-8CCBE0764CF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14915" y="5698072"/>
            <a:ext cx="2443274" cy="306804"/>
          </a:xfr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1100"/>
            </a:lvl1pPr>
            <a:lvl2pPr marL="360362" indent="0">
              <a:buNone/>
              <a:defRPr sz="1100"/>
            </a:lvl2pPr>
            <a:lvl3pPr marL="625475" indent="0">
              <a:buNone/>
              <a:defRPr sz="1100"/>
            </a:lvl3pPr>
            <a:lvl4pPr marL="896938" indent="0">
              <a:buNone/>
              <a:defRPr sz="1100"/>
            </a:lvl4pPr>
            <a:lvl5pPr marL="1166812" indent="0">
              <a:buNone/>
              <a:defRPr sz="1100"/>
            </a:lvl5pPr>
          </a:lstStyle>
          <a:p>
            <a:pPr lvl="0"/>
            <a:r>
              <a:rPr lang="en-US"/>
              <a:t>youtube.com/user/</a:t>
            </a:r>
            <a:r>
              <a:rPr lang="en-US" err="1"/>
              <a:t>boyumit</a:t>
            </a:r>
            <a:endParaRPr lang="en-DK"/>
          </a:p>
        </p:txBody>
      </p:sp>
      <p:pic>
        <p:nvPicPr>
          <p:cNvPr id="54" name="Graphic 53">
            <a:extLst>
              <a:ext uri="{FF2B5EF4-FFF2-40B4-BE49-F238E27FC236}">
                <a16:creationId xmlns:a16="http://schemas.microsoft.com/office/drawing/2014/main" id="{ACC4D97B-E87C-DF97-E603-93779374FF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667377" y="5516150"/>
            <a:ext cx="152400" cy="152400"/>
          </a:xfrm>
          <a:prstGeom prst="rect">
            <a:avLst/>
          </a:prstGeom>
        </p:spPr>
      </p:pic>
      <p:sp>
        <p:nvSpPr>
          <p:cNvPr id="55" name="Text Placeholder 31">
            <a:extLst>
              <a:ext uri="{FF2B5EF4-FFF2-40B4-BE49-F238E27FC236}">
                <a16:creationId xmlns:a16="http://schemas.microsoft.com/office/drawing/2014/main" id="{28EFECC9-88AB-DBA9-DB53-029CDCA6EF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14915" y="5438948"/>
            <a:ext cx="2443274" cy="306804"/>
          </a:xfr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1100"/>
            </a:lvl1pPr>
            <a:lvl2pPr marL="360362" indent="0">
              <a:buNone/>
              <a:defRPr sz="1100"/>
            </a:lvl2pPr>
            <a:lvl3pPr marL="625475" indent="0">
              <a:buNone/>
              <a:defRPr sz="1100"/>
            </a:lvl3pPr>
            <a:lvl4pPr marL="896938" indent="0">
              <a:buNone/>
              <a:defRPr sz="1100"/>
            </a:lvl4pPr>
            <a:lvl5pPr marL="1166812" indent="0">
              <a:buNone/>
              <a:defRPr sz="1100"/>
            </a:lvl5pPr>
          </a:lstStyle>
          <a:p>
            <a:pPr lvl="0"/>
            <a:r>
              <a:rPr lang="en-US"/>
              <a:t>linkedin.com/company/</a:t>
            </a:r>
            <a:r>
              <a:rPr lang="en-US" err="1"/>
              <a:t>boyumit</a:t>
            </a:r>
            <a:endParaRPr lang="en-DK"/>
          </a:p>
        </p:txBody>
      </p:sp>
      <p:pic>
        <p:nvPicPr>
          <p:cNvPr id="57" name="Graphic 56">
            <a:extLst>
              <a:ext uri="{FF2B5EF4-FFF2-40B4-BE49-F238E27FC236}">
                <a16:creationId xmlns:a16="http://schemas.microsoft.com/office/drawing/2014/main" id="{E2312786-D463-C678-3500-DF953762D7E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667377" y="5768679"/>
            <a:ext cx="152400" cy="152400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C863B34A-AA0B-CB36-C8C7-B910BC26CE9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667377" y="6021208"/>
            <a:ext cx="1524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738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Half-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C512AC3-6C89-DDB8-2FA7-25D5A4ADA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250" y="836613"/>
            <a:ext cx="10223499" cy="79238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4513ED2E-0EB5-7C2A-2584-C6E3CF8FD5B3}"/>
              </a:ext>
            </a:extLst>
          </p:cNvPr>
          <p:cNvSpPr/>
          <p:nvPr userDrawn="1"/>
        </p:nvSpPr>
        <p:spPr>
          <a:xfrm flipH="1" flipV="1">
            <a:off x="11784000" y="0"/>
            <a:ext cx="408000" cy="934908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7C81917-12B0-A0C6-AD0E-408FF2470F7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84251" y="1747838"/>
            <a:ext cx="4895849" cy="4273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CE97025-175E-EC20-49FE-3EF299F64E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8349" y="187"/>
            <a:ext cx="3742975" cy="4048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60362" indent="0" algn="l">
              <a:buNone/>
              <a:defRPr sz="1200">
                <a:solidFill>
                  <a:schemeClr val="bg1"/>
                </a:solidFill>
              </a:defRPr>
            </a:lvl2pPr>
            <a:lvl3pPr marL="625475" indent="0" algn="l">
              <a:buNone/>
              <a:defRPr sz="1200">
                <a:solidFill>
                  <a:schemeClr val="bg1"/>
                </a:solidFill>
              </a:defRPr>
            </a:lvl3pPr>
            <a:lvl4pPr marL="896938" indent="0" algn="l">
              <a:buNone/>
              <a:defRPr sz="1200">
                <a:solidFill>
                  <a:schemeClr val="bg1"/>
                </a:solidFill>
              </a:defRPr>
            </a:lvl4pPr>
            <a:lvl5pPr marL="1166812" indent="0" algn="l"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Additional information – remove when not used</a:t>
            </a:r>
            <a:endParaRPr lang="en-DK" sz="1200"/>
          </a:p>
        </p:txBody>
      </p:sp>
    </p:spTree>
    <p:extLst>
      <p:ext uri="{BB962C8B-B14F-4D97-AF65-F5344CB8AC3E}">
        <p14:creationId xmlns:p14="http://schemas.microsoft.com/office/powerpoint/2010/main" val="2535595399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A7BAA2-DC88-BDD3-6E47-8113C6B34B02}"/>
              </a:ext>
            </a:extLst>
          </p:cNvPr>
          <p:cNvSpPr/>
          <p:nvPr userDrawn="1"/>
        </p:nvSpPr>
        <p:spPr>
          <a:xfrm>
            <a:off x="0" y="0"/>
            <a:ext cx="12216000" cy="6858000"/>
          </a:xfrm>
          <a:prstGeom prst="rect">
            <a:avLst/>
          </a:prstGeom>
          <a:solidFill>
            <a:srgbClr val="002F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>
              <a:solidFill>
                <a:schemeClr val="bg1"/>
              </a:solidFill>
            </a:endParaRPr>
          </a:p>
        </p:txBody>
      </p:sp>
      <p:pic>
        <p:nvPicPr>
          <p:cNvPr id="8" name="Picture 7" descr="A blue wavy line on a black background&#10;&#10;AI-generated content may be incorrect.">
            <a:extLst>
              <a:ext uri="{FF2B5EF4-FFF2-40B4-BE49-F238E27FC236}">
                <a16:creationId xmlns:a16="http://schemas.microsoft.com/office/drawing/2014/main" id="{F46D5873-35CA-5368-7235-9B86B55AC4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2B6ECF-4D3B-8AAA-BF87-EA73146BF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9999" y="1600201"/>
            <a:ext cx="7272000" cy="1982163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FA3428-C75B-D2F8-CB2B-0822E525D4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2534" y="3699000"/>
            <a:ext cx="4346931" cy="20250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E187A-F45D-64BA-058F-E1683824E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6E2FA9-486D-4674-9BB6-FEDF6ECCC9EF}" type="datetimeFigureOut">
              <a:rPr lang="en-DK" smtClean="0"/>
              <a:pPr/>
              <a:t>12/12/2025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2B353-382E-385B-5551-0B39AF59E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DK"/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0A67A04-DDE8-4628-4897-3B566A595851}"/>
              </a:ext>
            </a:extLst>
          </p:cNvPr>
          <p:cNvSpPr txBox="1">
            <a:spLocks/>
          </p:cNvSpPr>
          <p:nvPr userDrawn="1"/>
        </p:nvSpPr>
        <p:spPr>
          <a:xfrm>
            <a:off x="7607861" y="6381000"/>
            <a:ext cx="3888139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>
                <a:solidFill>
                  <a:schemeClr val="bg1"/>
                </a:solidFill>
              </a:rPr>
              <a:t>Boyum IT Solutions  |  </a:t>
            </a:r>
            <a:fld id="{9343CB44-880E-42C3-BD24-E59497928D07}" type="datetimeyyyy">
              <a:rPr lang="en-DK" smtClean="0">
                <a:solidFill>
                  <a:schemeClr val="bg1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</a:t>
            </a:fld>
            <a:endParaRPr lang="en-DK">
              <a:solidFill>
                <a:schemeClr val="bg1"/>
              </a:solidFill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CE9830A-0903-403E-A286-803B7DA5DE8D}"/>
              </a:ext>
            </a:extLst>
          </p:cNvPr>
          <p:cNvSpPr txBox="1">
            <a:spLocks/>
          </p:cNvSpPr>
          <p:nvPr userDrawn="1"/>
        </p:nvSpPr>
        <p:spPr>
          <a:xfrm>
            <a:off x="11424674" y="6380636"/>
            <a:ext cx="646676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|  </a:t>
            </a:r>
            <a:fld id="{E8414157-8E4F-4312-B246-8118ECF9C408}" type="slidenum">
              <a:rPr lang="en-DK" smtClean="0">
                <a:solidFill>
                  <a:schemeClr val="bg1"/>
                </a:solidFill>
              </a:rPr>
              <a:pPr/>
              <a:t>‹#›</a:t>
            </a:fld>
            <a:endParaRPr lang="en-DK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FD47553-8708-1284-9EA6-F1573E6A59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7988" y="332782"/>
            <a:ext cx="1439999" cy="3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61417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37605A1-2DD3-956B-6165-7D8FDFA5FEAB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A741B4-7625-732D-7317-B6C1EC705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5538" y="1069962"/>
            <a:ext cx="4860925" cy="874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FB4BC-385E-5202-30E8-2C1A345FF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5538" y="2095625"/>
            <a:ext cx="4860925" cy="3692413"/>
          </a:xfrm>
        </p:spPr>
        <p:txBody>
          <a:bodyPr anchor="ctr">
            <a:normAutofit/>
          </a:bodyPr>
          <a:lstStyle>
            <a:lvl1pPr marL="342900" indent="-342900">
              <a:lnSpc>
                <a:spcPct val="130000"/>
              </a:lnSpc>
              <a:buFont typeface="+mj-lt"/>
              <a:buAutoNum type="arabicPeriod"/>
              <a:defRPr sz="1600"/>
            </a:lvl1pPr>
            <a:lvl2pPr marL="800100" indent="-342900">
              <a:lnSpc>
                <a:spcPct val="130000"/>
              </a:lnSpc>
              <a:buFont typeface="+mj-lt"/>
              <a:buAutoNum type="arabicPeriod"/>
              <a:defRPr sz="1600"/>
            </a:lvl2pPr>
            <a:lvl3pPr marL="1257300" indent="-342900">
              <a:lnSpc>
                <a:spcPct val="130000"/>
              </a:lnSpc>
              <a:buFont typeface="+mj-lt"/>
              <a:buAutoNum type="arabicPeriod"/>
              <a:defRPr sz="1600"/>
            </a:lvl3pPr>
            <a:lvl4pPr marL="1714500" indent="-342900">
              <a:lnSpc>
                <a:spcPct val="130000"/>
              </a:lnSpc>
              <a:buFont typeface="+mj-lt"/>
              <a:buAutoNum type="arabicPeriod"/>
              <a:defRPr sz="1600"/>
            </a:lvl4pPr>
            <a:lvl5pPr marL="2171700" indent="-342900">
              <a:lnSpc>
                <a:spcPct val="130000"/>
              </a:lnSpc>
              <a:buFont typeface="+mj-lt"/>
              <a:buAutoNum type="arabicPeriod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1B032-4B0A-FAFC-90BA-E5C0DA72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6E2FA9-486D-4674-9BB6-FEDF6ECCC9EF}" type="datetimeFigureOut">
              <a:rPr lang="en-DK" smtClean="0"/>
              <a:pPr/>
              <a:t>12/12/2025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ACB1C-B89D-E399-0AB8-A21CCFFCE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BC3DCEA6-517E-2642-E98D-F5B6604CF1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00" y="6395305"/>
            <a:ext cx="1008000" cy="252000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A337CFB-F113-42AF-7591-8D625EFC3272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504737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act generic edi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AC795B7-6BDB-9837-A3FA-38ED40C23C16}"/>
              </a:ext>
            </a:extLst>
          </p:cNvPr>
          <p:cNvSpPr/>
          <p:nvPr userDrawn="1"/>
        </p:nvSpPr>
        <p:spPr>
          <a:xfrm>
            <a:off x="-99391" y="-1"/>
            <a:ext cx="1233114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27" name="Picture 26" descr="A black and white logo&#10;&#10;Description automatically generated">
            <a:extLst>
              <a:ext uri="{FF2B5EF4-FFF2-40B4-BE49-F238E27FC236}">
                <a16:creationId xmlns:a16="http://schemas.microsoft.com/office/drawing/2014/main" id="{46CE8347-0C05-B11B-5236-93A2667A97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00" y="6395305"/>
            <a:ext cx="1008000" cy="252000"/>
          </a:xfrm>
          <a:prstGeom prst="rect">
            <a:avLst/>
          </a:prstGeom>
        </p:spPr>
      </p:pic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6CDC4529-9AF8-EB94-0AA2-A4071A3CB7E8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B14F9EA-0E9B-C63E-49A4-E59DB9CAFE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66000" y="5021796"/>
            <a:ext cx="152400" cy="1524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EFC2BCB-AA7B-AC9C-4CC2-F322A6E1FD2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66000" y="4766202"/>
            <a:ext cx="152400" cy="152400"/>
          </a:xfrm>
          <a:prstGeom prst="rect">
            <a:avLst/>
          </a:prstGeom>
        </p:spPr>
      </p:pic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F66578F-B3C1-4DA5-6D67-AEF3FD3E1F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22170" y="2961000"/>
            <a:ext cx="4887167" cy="42981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Name and Last Name</a:t>
            </a:r>
            <a:endParaRPr lang="en-DK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B795A59A-5705-2A10-C8B0-16E5EF2D67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22172" y="3390810"/>
            <a:ext cx="4887165" cy="252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Tittle</a:t>
            </a:r>
            <a:endParaRPr lang="en-DK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4B1A140F-B56A-E391-E837-1CA435A6581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665539" y="1987826"/>
            <a:ext cx="2214561" cy="234117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DK"/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0EB3390E-C9BD-8FF5-B503-8F2FD61C1C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9000" y="4689000"/>
            <a:ext cx="3537000" cy="306804"/>
          </a:xfrm>
        </p:spPr>
        <p:txBody>
          <a:bodyPr anchor="ctr"/>
          <a:lstStyle>
            <a:lvl1pPr marL="0" indent="0">
              <a:buNone/>
              <a:defRPr sz="1100"/>
            </a:lvl1pPr>
            <a:lvl2pPr marL="360362" indent="0">
              <a:buNone/>
              <a:defRPr sz="1100"/>
            </a:lvl2pPr>
            <a:lvl3pPr marL="625475" indent="0">
              <a:buNone/>
              <a:defRPr sz="1100"/>
            </a:lvl3pPr>
            <a:lvl4pPr marL="896938" indent="0">
              <a:buNone/>
              <a:defRPr sz="1100"/>
            </a:lvl4pPr>
            <a:lvl5pPr marL="1166812" indent="0">
              <a:buNone/>
              <a:defRPr sz="1100"/>
            </a:lvl5pPr>
          </a:lstStyle>
          <a:p>
            <a:pPr lvl="0"/>
            <a:r>
              <a:rPr lang="en-US"/>
              <a:t>Linkedin.com/company/</a:t>
            </a:r>
            <a:r>
              <a:rPr lang="en-US" err="1"/>
              <a:t>boyumit</a:t>
            </a:r>
            <a:r>
              <a:rPr lang="en-US"/>
              <a:t>/</a:t>
            </a:r>
            <a:endParaRPr lang="en-DK"/>
          </a:p>
        </p:txBody>
      </p:sp>
      <p:sp>
        <p:nvSpPr>
          <p:cNvPr id="7" name="Text Placeholder 31">
            <a:extLst>
              <a:ext uri="{FF2B5EF4-FFF2-40B4-BE49-F238E27FC236}">
                <a16:creationId xmlns:a16="http://schemas.microsoft.com/office/drawing/2014/main" id="{08FE0E32-65C4-4A97-658F-76F01CC570E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27788" y="4966992"/>
            <a:ext cx="3528212" cy="262008"/>
          </a:xfrm>
        </p:spPr>
        <p:txBody>
          <a:bodyPr anchor="ctr"/>
          <a:lstStyle>
            <a:lvl1pPr marL="0" indent="0">
              <a:buNone/>
              <a:defRPr sz="1100"/>
            </a:lvl1pPr>
            <a:lvl2pPr marL="360362" indent="0">
              <a:buNone/>
              <a:defRPr sz="1100"/>
            </a:lvl2pPr>
            <a:lvl3pPr marL="625475" indent="0">
              <a:buNone/>
              <a:defRPr sz="1100"/>
            </a:lvl3pPr>
            <a:lvl4pPr marL="896938" indent="0">
              <a:buNone/>
              <a:defRPr sz="1100"/>
            </a:lvl4pPr>
            <a:lvl5pPr marL="1166812" indent="0">
              <a:buNone/>
              <a:defRPr sz="1100"/>
            </a:lvl5pPr>
          </a:lstStyle>
          <a:p>
            <a:r>
              <a:rPr lang="en-US"/>
              <a:t>Dwight@Boyum-it.com</a:t>
            </a:r>
            <a:endParaRPr lang="en-DK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32B52D-79FD-181D-F799-C051A2CE7182}"/>
              </a:ext>
            </a:extLst>
          </p:cNvPr>
          <p:cNvSpPr/>
          <p:nvPr userDrawn="1"/>
        </p:nvSpPr>
        <p:spPr>
          <a:xfrm>
            <a:off x="766763" y="0"/>
            <a:ext cx="865237" cy="40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0">
                <a:ln>
                  <a:noFill/>
                </a:ln>
                <a:solidFill>
                  <a:schemeClr val="bg1"/>
                </a:solidFill>
              </a:rPr>
              <a:t>Speaker</a:t>
            </a:r>
            <a:endParaRPr lang="en-DK" sz="1200" b="0">
              <a:ln>
                <a:noFill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351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818377-539D-B29B-0493-F07315F2CAFA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A741B4-7625-732D-7317-B6C1EC705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5538" y="1069962"/>
            <a:ext cx="4860925" cy="874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FB4BC-385E-5202-30E8-2C1A345FF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5538" y="2095625"/>
            <a:ext cx="4860925" cy="3692413"/>
          </a:xfrm>
        </p:spPr>
        <p:txBody>
          <a:bodyPr anchor="ctr">
            <a:normAutofit/>
          </a:bodyPr>
          <a:lstStyle>
            <a:lvl1pPr marL="342900" indent="-342900">
              <a:lnSpc>
                <a:spcPct val="130000"/>
              </a:lnSpc>
              <a:buFont typeface="+mj-lt"/>
              <a:buAutoNum type="arabicPeriod"/>
              <a:defRPr sz="1600"/>
            </a:lvl1pPr>
            <a:lvl2pPr marL="800100" indent="-342900">
              <a:lnSpc>
                <a:spcPct val="130000"/>
              </a:lnSpc>
              <a:buFont typeface="+mj-lt"/>
              <a:buAutoNum type="arabicPeriod"/>
              <a:defRPr sz="1600"/>
            </a:lvl2pPr>
            <a:lvl3pPr marL="1257300" indent="-342900">
              <a:lnSpc>
                <a:spcPct val="130000"/>
              </a:lnSpc>
              <a:buFont typeface="+mj-lt"/>
              <a:buAutoNum type="arabicPeriod"/>
              <a:defRPr sz="1600"/>
            </a:lvl3pPr>
            <a:lvl4pPr marL="1714500" indent="-342900">
              <a:lnSpc>
                <a:spcPct val="130000"/>
              </a:lnSpc>
              <a:buFont typeface="+mj-lt"/>
              <a:buAutoNum type="arabicPeriod"/>
              <a:defRPr sz="1600"/>
            </a:lvl4pPr>
            <a:lvl5pPr marL="2171700" indent="-342900">
              <a:lnSpc>
                <a:spcPct val="130000"/>
              </a:lnSpc>
              <a:buFont typeface="+mj-lt"/>
              <a:buAutoNum type="arabicPeriod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1B032-4B0A-FAFC-90BA-E5C0DA72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6E2FA9-486D-4674-9BB6-FEDF6ECCC9EF}" type="datetimeFigureOut">
              <a:rPr lang="en-DK" smtClean="0"/>
              <a:pPr/>
              <a:t>12/12/2025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ACB1C-B89D-E399-0AB8-A21CCFFCE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BC3DCEA6-517E-2642-E98D-F5B6604CF1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00" y="6395305"/>
            <a:ext cx="1008000" cy="252000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A337CFB-F113-42AF-7591-8D625EFC3272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415394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741B4-7625-732D-7317-B6C1EC705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4" y="1044575"/>
            <a:ext cx="10226674" cy="9327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FB4BC-385E-5202-30E8-2C1A345FF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664" y="2095625"/>
            <a:ext cx="10226674" cy="3268375"/>
          </a:xfrm>
        </p:spPr>
        <p:txBody>
          <a:bodyPr anchor="ctr">
            <a:normAutofit/>
          </a:bodyPr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 sz="1600"/>
            </a:lvl1pPr>
            <a:lvl2pPr marL="800100" indent="-342900">
              <a:lnSpc>
                <a:spcPct val="100000"/>
              </a:lnSpc>
              <a:buFont typeface="+mj-lt"/>
              <a:buAutoNum type="arabicPeriod"/>
              <a:defRPr sz="1600"/>
            </a:lvl2pPr>
            <a:lvl3pPr marL="1257300" indent="-342900">
              <a:lnSpc>
                <a:spcPct val="100000"/>
              </a:lnSpc>
              <a:buFont typeface="+mj-lt"/>
              <a:buAutoNum type="arabicPeriod"/>
              <a:defRPr sz="1600"/>
            </a:lvl3pPr>
            <a:lvl4pPr marL="1714500" indent="-342900">
              <a:lnSpc>
                <a:spcPct val="100000"/>
              </a:lnSpc>
              <a:buFont typeface="+mj-lt"/>
              <a:buAutoNum type="arabicPeriod"/>
              <a:defRPr sz="1600"/>
            </a:lvl4pPr>
            <a:lvl5pPr marL="2171700" indent="-342900">
              <a:lnSpc>
                <a:spcPct val="100000"/>
              </a:lnSpc>
              <a:buFont typeface="+mj-lt"/>
              <a:buAutoNum type="arabicPeriod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1B032-4B0A-FAFC-90BA-E5C0DA72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6E2FA9-486D-4674-9BB6-FEDF6ECCC9EF}" type="datetimeFigureOut">
              <a:rPr lang="en-DK" smtClean="0"/>
              <a:pPr/>
              <a:t>12/12/2025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ACB1C-B89D-E399-0AB8-A21CCFFCE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069930963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5B011C-AEE9-2622-86D3-FA59F00B1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1044575"/>
            <a:ext cx="10226675" cy="646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80A22D-D0DC-926E-23E2-2E325BF46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2663" y="1988999"/>
            <a:ext cx="10226675" cy="4167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29E2C-1EF8-443A-E627-50E8C79473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6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316E2FA9-486D-4674-9BB6-FEDF6ECCC9EF}" type="datetimeFigureOut">
              <a:rPr lang="en-DK" smtClean="0"/>
              <a:pPr/>
              <a:t>12/12/2025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4F4DE-14AE-5ABC-031F-516F9C25C6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ysClr val="windowText" lastClr="000000"/>
                </a:solidFill>
              </a:defRPr>
            </a:lvl1pPr>
          </a:lstStyle>
          <a:p>
            <a:endParaRPr lang="en-DK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6FA71AF-05DF-0BC4-63AD-ECE97B1B332E}"/>
              </a:ext>
            </a:extLst>
          </p:cNvPr>
          <p:cNvSpPr txBox="1">
            <a:spLocks/>
          </p:cNvSpPr>
          <p:nvPr userDrawn="1"/>
        </p:nvSpPr>
        <p:spPr>
          <a:xfrm>
            <a:off x="695325" y="1044000"/>
            <a:ext cx="10801350" cy="6212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DK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D02AF465-B843-01F8-9FEC-452D9BB87B9D}"/>
              </a:ext>
            </a:extLst>
          </p:cNvPr>
          <p:cNvPicPr>
            <a:picLocks noChangeAspect="1"/>
          </p:cNvPicPr>
          <p:nvPr userDrawn="1"/>
        </p:nvPicPr>
        <p:blipFill>
          <a:blip r:embed="rId4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00" y="6395305"/>
            <a:ext cx="1008000" cy="252000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BDF54E27-1526-39F3-4C8B-52C07AB3D437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754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67" r:id="rId2"/>
    <p:sldLayoutId id="2147484268" r:id="rId3"/>
    <p:sldLayoutId id="2147484269" r:id="rId4"/>
    <p:sldLayoutId id="2147484270" r:id="rId5"/>
    <p:sldLayoutId id="2147484248" r:id="rId6"/>
    <p:sldLayoutId id="2147483809" r:id="rId7"/>
    <p:sldLayoutId id="2147484247" r:id="rId8"/>
    <p:sldLayoutId id="2147484236" r:id="rId9"/>
    <p:sldLayoutId id="2147483922" r:id="rId10"/>
    <p:sldLayoutId id="2147484250" r:id="rId11"/>
    <p:sldLayoutId id="2147484251" r:id="rId12"/>
    <p:sldLayoutId id="2147484252" r:id="rId13"/>
    <p:sldLayoutId id="2147484242" r:id="rId14"/>
    <p:sldLayoutId id="2147484262" r:id="rId15"/>
    <p:sldLayoutId id="2147484243" r:id="rId16"/>
    <p:sldLayoutId id="2147484254" r:id="rId17"/>
    <p:sldLayoutId id="2147484241" r:id="rId18"/>
    <p:sldLayoutId id="2147484237" r:id="rId19"/>
    <p:sldLayoutId id="2147484255" r:id="rId20"/>
    <p:sldLayoutId id="2147484257" r:id="rId21"/>
    <p:sldLayoutId id="2147484256" r:id="rId22"/>
    <p:sldLayoutId id="2147484258" r:id="rId23"/>
    <p:sldLayoutId id="2147484244" r:id="rId24"/>
    <p:sldLayoutId id="2147484246" r:id="rId25"/>
    <p:sldLayoutId id="2147484259" r:id="rId26"/>
    <p:sldLayoutId id="2147484264" r:id="rId27"/>
    <p:sldLayoutId id="2147484273" r:id="rId28"/>
    <p:sldLayoutId id="2147484245" r:id="rId29"/>
    <p:sldLayoutId id="2147484240" r:id="rId30"/>
    <p:sldLayoutId id="2147483784" r:id="rId31"/>
    <p:sldLayoutId id="2147483785" r:id="rId32"/>
    <p:sldLayoutId id="2147483788" r:id="rId33"/>
    <p:sldLayoutId id="2147483789" r:id="rId34"/>
    <p:sldLayoutId id="2147483926" r:id="rId35"/>
    <p:sldLayoutId id="2147483925" r:id="rId36"/>
    <p:sldLayoutId id="2147483790" r:id="rId37"/>
    <p:sldLayoutId id="2147483791" r:id="rId38"/>
    <p:sldLayoutId id="2147483786" r:id="rId39"/>
    <p:sldLayoutId id="2147483923" r:id="rId40"/>
    <p:sldLayoutId id="2147483806" r:id="rId41"/>
    <p:sldLayoutId id="2147484271" r:id="rId42"/>
    <p:sldLayoutId id="2147484272" r:id="rId43"/>
    <p:sldLayoutId id="2147483808" r:id="rId44"/>
    <p:sldLayoutId id="2147484274" r:id="rId4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46">
          <p15:clr>
            <a:srgbClr val="F26B43"/>
          </p15:clr>
        </p15:guide>
        <p15:guide id="2" pos="76">
          <p15:clr>
            <a:srgbClr val="F26B43"/>
          </p15:clr>
        </p15:guide>
        <p15:guide id="3" pos="7610" userDrawn="1">
          <p15:clr>
            <a:srgbClr val="F26B43"/>
          </p15:clr>
        </p15:guide>
        <p15:guide id="4" orient="horz" pos="74">
          <p15:clr>
            <a:srgbClr val="F26B43"/>
          </p15:clr>
        </p15:guide>
        <p15:guide id="5" orient="horz" pos="658" userDrawn="1">
          <p15:clr>
            <a:srgbClr val="F26B43"/>
          </p15:clr>
        </p15:guide>
        <p15:guide id="6" pos="257" userDrawn="1">
          <p15:clr>
            <a:srgbClr val="F26B43"/>
          </p15:clr>
        </p15:guide>
        <p15:guide id="7" orient="horz" pos="3662" userDrawn="1">
          <p15:clr>
            <a:srgbClr val="F26B43"/>
          </p15:clr>
        </p15:guide>
        <p15:guide id="8" pos="7061" userDrawn="1">
          <p15:clr>
            <a:srgbClr val="F26B43"/>
          </p15:clr>
        </p15:guide>
        <p15:guide id="9" orient="horz" pos="2160">
          <p15:clr>
            <a:srgbClr val="F26B43"/>
          </p15:clr>
        </p15:guide>
        <p15:guide id="10" pos="619" userDrawn="1">
          <p15:clr>
            <a:srgbClr val="F26B43"/>
          </p15:clr>
        </p15:guide>
        <p15:guide id="11" pos="5518" userDrawn="1">
          <p15:clr>
            <a:srgbClr val="F26B43"/>
          </p15:clr>
        </p15:guide>
        <p15:guide id="12" orient="horz" pos="1797">
          <p15:clr>
            <a:srgbClr val="F26B43"/>
          </p15:clr>
        </p15:guide>
        <p15:guide id="13" orient="horz" pos="2523">
          <p15:clr>
            <a:srgbClr val="F26B43"/>
          </p15:clr>
        </p15:guide>
        <p15:guide id="14" pos="3840">
          <p15:clr>
            <a:srgbClr val="F26B43"/>
          </p15:clr>
        </p15:guide>
        <p15:guide id="15" pos="3976" userDrawn="1">
          <p15:clr>
            <a:srgbClr val="F26B43"/>
          </p15:clr>
        </p15:guide>
        <p15:guide id="16" pos="3704" userDrawn="1">
          <p15:clr>
            <a:srgbClr val="F26B43"/>
          </p15:clr>
        </p15:guide>
        <p15:guide id="17" pos="2298" userDrawn="1">
          <p15:clr>
            <a:srgbClr val="F26B43"/>
          </p15:clr>
        </p15:guide>
        <p15:guide id="18" pos="5382" userDrawn="1">
          <p15:clr>
            <a:srgbClr val="F26B43"/>
          </p15:clr>
        </p15:guide>
        <p15:guide id="19" pos="2026" userDrawn="1">
          <p15:clr>
            <a:srgbClr val="F26B43"/>
          </p15:clr>
        </p15:guide>
        <p15:guide id="20" pos="5654" userDrawn="1">
          <p15:clr>
            <a:srgbClr val="F26B43"/>
          </p15:clr>
        </p15:guide>
        <p15:guide id="21" pos="2162" userDrawn="1">
          <p15:clr>
            <a:srgbClr val="F26B43"/>
          </p15:clr>
        </p15:guide>
        <p15:guide id="22" pos="7355">
          <p15:clr>
            <a:srgbClr val="F26B43"/>
          </p15:clr>
        </p15:guide>
        <p15:guide id="23" pos="7197" userDrawn="1">
          <p15:clr>
            <a:srgbClr val="F26B43"/>
          </p15:clr>
        </p15:guide>
        <p15:guide id="24" pos="48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0E556-30FC-C101-3E9A-08A5E45E00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numCol="1" anchor="b">
            <a:normAutofit/>
          </a:bodyPr>
          <a:lstStyle/>
          <a:p>
            <a:r>
              <a:rPr lang="en-US" err="1"/>
              <a:t>Perfion</a:t>
            </a:r>
            <a:r>
              <a:rPr lang="en-US"/>
              <a:t> Features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8970BB-41C3-4B75-7CEB-B74EB5F94B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/>
              <a:t>Highlights from 2025 and onwards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7E6E2-0FAE-0208-7EB3-22AA5E6EC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C779D62-CCCD-4CA9-8FA6-3905B7EBCC63}" type="datetime1">
              <a:rPr lang="en-DK" smtClean="0"/>
              <a:pPr>
                <a:spcAft>
                  <a:spcPts val="600"/>
                </a:spcAft>
              </a:pPr>
              <a:t>12/12/2025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3736C-6900-6003-0E42-1A29F68E5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Bring Your Products to Life</a:t>
            </a:r>
            <a:endParaRPr lang="en-D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E0EAD4-71A1-BC5F-EDC2-5F6A77E03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6090" y="414155"/>
            <a:ext cx="1394233" cy="36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793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DF9F8-FB33-1280-C444-5F82C79F5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A698F-E603-4B0A-D910-112BE14F2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141416"/>
                </a:solidFill>
                <a:latin typeface="Inter SemiBold"/>
                <a:ea typeface="Inter SemiBold"/>
                <a:cs typeface="Inter V"/>
              </a:rPr>
              <a:t>New Importer – Staging &amp; Update Item Parent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A343BE-B805-8F92-45A1-49123922E8A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a-DK" err="1">
                <a:ea typeface="Inter V"/>
                <a:cs typeface="Inter V"/>
              </a:rPr>
              <a:t>Perfion</a:t>
            </a:r>
            <a:r>
              <a:rPr lang="da-DK">
                <a:ea typeface="Inter V"/>
                <a:cs typeface="Inter V"/>
              </a:rPr>
              <a:t> 2025-R3</a:t>
            </a:r>
            <a:endParaRPr lang="en-US">
              <a:solidFill>
                <a:srgbClr val="000000"/>
              </a:solidFill>
              <a:ea typeface="Inter V"/>
              <a:cs typeface="Inter V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7B7389B-3293-B506-6C22-1DBE03DE3B8A}"/>
              </a:ext>
            </a:extLst>
          </p:cNvPr>
          <p:cNvSpPr txBox="1">
            <a:spLocks/>
          </p:cNvSpPr>
          <p:nvPr/>
        </p:nvSpPr>
        <p:spPr>
          <a:xfrm>
            <a:off x="551836" y="1747837"/>
            <a:ext cx="4176000" cy="42735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ea typeface="Inter V"/>
                <a:cs typeface="Inter V"/>
              </a:rPr>
              <a:t>Import Products to Stages In New Importer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en-US">
                <a:ea typeface="Inter V"/>
                <a:cs typeface="Inter V"/>
              </a:rPr>
              <a:t>Import Stage by feature name or by _stage</a:t>
            </a:r>
          </a:p>
          <a:p>
            <a:pPr marL="0" indent="0">
              <a:buNone/>
            </a:pPr>
            <a:r>
              <a:rPr lang="en-US" b="1">
                <a:ea typeface="Inter V"/>
                <a:cs typeface="Inter V"/>
              </a:rPr>
              <a:t>Update Parents with _</a:t>
            </a:r>
            <a:r>
              <a:rPr lang="en-US" b="1" err="1">
                <a:ea typeface="Inter V"/>
                <a:cs typeface="Inter V"/>
              </a:rPr>
              <a:t>ToParentPath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>
                <a:ea typeface="Inter V"/>
                <a:cs typeface="Inter V"/>
              </a:rPr>
              <a:t>Update the item hierarchy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B8E127-C949-5E22-59E6-507BB68D3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99" y="3150420"/>
            <a:ext cx="11112000" cy="1029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E6657-4B28-FA15-F946-B9011D269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000" y="1917000"/>
            <a:ext cx="6443399" cy="11339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8623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D02BA-A173-AFAB-CD53-B93C81A5C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1EE9B-3038-6484-D8F1-1B09BEF5B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141416"/>
                </a:solidFill>
                <a:latin typeface="Inter SemiBold"/>
                <a:ea typeface="Inter SemiBold"/>
                <a:cs typeface="Inter V"/>
              </a:rPr>
              <a:t>Actions Improvements – Write To Job Log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5022C7-9C75-10CC-5B59-1E99ACCD8B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a-DK" err="1">
                <a:ea typeface="Inter V"/>
                <a:cs typeface="Inter V"/>
              </a:rPr>
              <a:t>Perfion</a:t>
            </a:r>
            <a:r>
              <a:rPr lang="da-DK">
                <a:ea typeface="Inter V"/>
                <a:cs typeface="Inter V"/>
              </a:rPr>
              <a:t> 2025-R3</a:t>
            </a:r>
            <a:endParaRPr lang="en-US">
              <a:solidFill>
                <a:srgbClr val="000000"/>
              </a:solidFill>
              <a:ea typeface="Inter V"/>
              <a:cs typeface="Inter V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152C39B-447F-156D-F6F6-BE59731A5BDC}"/>
              </a:ext>
            </a:extLst>
          </p:cNvPr>
          <p:cNvSpPr txBox="1">
            <a:spLocks/>
          </p:cNvSpPr>
          <p:nvPr/>
        </p:nvSpPr>
        <p:spPr>
          <a:xfrm>
            <a:off x="551836" y="1747837"/>
            <a:ext cx="4104164" cy="42735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ea typeface="Inter V"/>
                <a:cs typeface="Inter V"/>
              </a:rPr>
              <a:t>Use Any WRITE.* command to write files to application server</a:t>
            </a:r>
            <a:endParaRPr lang="en-US">
              <a:ea typeface="Inter V"/>
              <a:cs typeface="Inter V"/>
            </a:endParaRPr>
          </a:p>
          <a:p>
            <a:pPr>
              <a:buFontTx/>
              <a:buChar char="-"/>
            </a:pPr>
            <a:r>
              <a:rPr lang="en-US">
                <a:ea typeface="Inter V"/>
                <a:cs typeface="Inter V"/>
              </a:rPr>
              <a:t>Retrieve file outputs without a local drive</a:t>
            </a:r>
          </a:p>
          <a:p>
            <a:pPr>
              <a:buFontTx/>
              <a:buChar char="-"/>
            </a:pPr>
            <a:r>
              <a:rPr lang="en-US">
                <a:ea typeface="Inter V"/>
                <a:cs typeface="Inter V"/>
              </a:rPr>
              <a:t>Export multiple files</a:t>
            </a:r>
          </a:p>
          <a:p>
            <a:pPr>
              <a:buFontTx/>
              <a:buChar char="-"/>
            </a:pPr>
            <a:r>
              <a:rPr lang="en-US">
                <a:ea typeface="Inter V"/>
                <a:cs typeface="Inter V"/>
              </a:rPr>
              <a:t>Works with all existing commands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0B1E3B-CD2B-86E3-AFD7-245D36634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315" y="3430154"/>
            <a:ext cx="5184000" cy="29598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E9F1DB-DB50-A44A-A7D4-7769506CB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831" y="1600899"/>
            <a:ext cx="5116854" cy="55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83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96CC8-9364-4C5D-62B9-59CE813EF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188D0-12E0-6695-7507-5B9FAEA5B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250" y="836613"/>
            <a:ext cx="10223499" cy="1008387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141416"/>
                </a:solidFill>
                <a:latin typeface="Inter SemiBold"/>
                <a:ea typeface="Inter SemiBold"/>
                <a:cs typeface="Inter V"/>
              </a:rPr>
              <a:t>Actions Improvements </a:t>
            </a:r>
            <a:r>
              <a:rPr lang="en-US">
                <a:solidFill>
                  <a:srgbClr val="141416"/>
                </a:solidFill>
                <a:ea typeface="Inter SemiBold"/>
                <a:cs typeface="Inter V"/>
              </a:rPr>
              <a:t>SELECT.PERFION.FROMTABLE</a:t>
            </a:r>
            <a:endParaRPr lang="en-US">
              <a:solidFill>
                <a:srgbClr val="141416"/>
              </a:solidFill>
              <a:latin typeface="Inter SemiBold"/>
              <a:ea typeface="Inter SemiBold"/>
              <a:cs typeface="Inter V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DD6EAE-502B-FC4B-CC62-4811DC411AC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a-DK" err="1">
                <a:ea typeface="Inter V"/>
                <a:cs typeface="Inter V"/>
              </a:rPr>
              <a:t>Perfion</a:t>
            </a:r>
            <a:r>
              <a:rPr lang="da-DK">
                <a:ea typeface="Inter V"/>
                <a:cs typeface="Inter V"/>
              </a:rPr>
              <a:t> 2025-R3</a:t>
            </a:r>
            <a:endParaRPr lang="en-US">
              <a:solidFill>
                <a:srgbClr val="000000"/>
              </a:solidFill>
              <a:ea typeface="Inter V"/>
              <a:cs typeface="Inter V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51EF578-DC86-5034-0C17-A34EBF55BA57}"/>
              </a:ext>
            </a:extLst>
          </p:cNvPr>
          <p:cNvSpPr txBox="1">
            <a:spLocks/>
          </p:cNvSpPr>
          <p:nvPr/>
        </p:nvSpPr>
        <p:spPr>
          <a:xfrm>
            <a:off x="551836" y="1988999"/>
            <a:ext cx="4104164" cy="40323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ea typeface="Inter V"/>
                <a:cs typeface="Inter V"/>
              </a:rPr>
              <a:t>Query additional information directly on a </a:t>
            </a:r>
            <a:r>
              <a:rPr lang="en-US" b="1" err="1">
                <a:ea typeface="Inter V"/>
                <a:cs typeface="Inter V"/>
              </a:rPr>
              <a:t>datatable</a:t>
            </a:r>
            <a:endParaRPr lang="en-US">
              <a:ea typeface="Inter V"/>
              <a:cs typeface="Inter V"/>
            </a:endParaRPr>
          </a:p>
          <a:p>
            <a:pPr>
              <a:buFontTx/>
              <a:buChar char="-"/>
            </a:pPr>
            <a:r>
              <a:rPr lang="en-US">
                <a:ea typeface="Inter V"/>
                <a:cs typeface="Inter V"/>
              </a:rPr>
              <a:t>Complicated scripts and loops are no longer needed to fetch additional information to a data table</a:t>
            </a:r>
          </a:p>
          <a:p>
            <a:pPr>
              <a:buFontTx/>
              <a:buChar char="-"/>
            </a:pPr>
            <a:r>
              <a:rPr lang="en-US">
                <a:ea typeface="Inter V"/>
                <a:cs typeface="Inter V"/>
              </a:rPr>
              <a:t>Works well with triggers and context actions</a:t>
            </a:r>
          </a:p>
          <a:p>
            <a:pPr>
              <a:buFontTx/>
              <a:buChar char="-"/>
            </a:pPr>
            <a:r>
              <a:rPr lang="en-US">
                <a:ea typeface="Inter V"/>
                <a:cs typeface="Inter V"/>
              </a:rPr>
              <a:t>Join options</a:t>
            </a:r>
          </a:p>
          <a:p>
            <a:pPr lvl="1">
              <a:buFontTx/>
              <a:buChar char="-"/>
            </a:pPr>
            <a:r>
              <a:rPr lang="en-US">
                <a:ea typeface="Inter V"/>
                <a:cs typeface="Inter V"/>
              </a:rPr>
              <a:t>Left – Keep entire input table</a:t>
            </a:r>
          </a:p>
          <a:p>
            <a:pPr lvl="1">
              <a:buFontTx/>
              <a:buChar char="-"/>
            </a:pPr>
            <a:r>
              <a:rPr lang="en-US">
                <a:ea typeface="Inter V"/>
                <a:cs typeface="Inter V"/>
              </a:rPr>
              <a:t>Inner – Only keep results that are found</a:t>
            </a:r>
          </a:p>
          <a:p>
            <a:pPr>
              <a:buFontTx/>
              <a:buChar char="-"/>
            </a:pPr>
            <a:endParaRPr lang="en-US">
              <a:ea typeface="Inter V"/>
              <a:cs typeface="Inter V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DDCDFF-2802-CACC-232B-DD12AF651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650" y="2838835"/>
            <a:ext cx="6741030" cy="31601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FF589E-8B6E-8FBD-F311-08698B025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975" y="1895544"/>
            <a:ext cx="6040350" cy="762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5312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34875-5CF1-97C5-7F54-B35776393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F6DFA-CDB3-D11C-AED9-E7A574C5A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250" y="836613"/>
            <a:ext cx="10223499" cy="1008387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141416"/>
                </a:solidFill>
                <a:latin typeface="Inter SemiBold"/>
                <a:ea typeface="Inter SemiBold"/>
                <a:cs typeface="Inter V"/>
              </a:rPr>
              <a:t>Portuguese (Brazil) User Interface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925861-56FE-65EF-BFB1-C8B7C02875C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a-DK" err="1">
                <a:ea typeface="Inter V"/>
                <a:cs typeface="Inter V"/>
              </a:rPr>
              <a:t>Perfion</a:t>
            </a:r>
            <a:r>
              <a:rPr lang="da-DK">
                <a:ea typeface="Inter V"/>
                <a:cs typeface="Inter V"/>
              </a:rPr>
              <a:t> 2025-R3</a:t>
            </a:r>
            <a:endParaRPr lang="en-US">
              <a:solidFill>
                <a:srgbClr val="000000"/>
              </a:solidFill>
              <a:ea typeface="Inter V"/>
              <a:cs typeface="Inter V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5BF9010-46E2-552B-EFD8-5593FD3A0B30}"/>
              </a:ext>
            </a:extLst>
          </p:cNvPr>
          <p:cNvSpPr txBox="1">
            <a:spLocks/>
          </p:cNvSpPr>
          <p:nvPr/>
        </p:nvSpPr>
        <p:spPr>
          <a:xfrm>
            <a:off x="984250" y="1824225"/>
            <a:ext cx="10871750" cy="12447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>
              <a:ea typeface="Inter V"/>
              <a:cs typeface="Inter V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630D36-7126-D51E-BB6C-1EAFC4627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800" y="2276613"/>
            <a:ext cx="10416000" cy="395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3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56CEA-B4EA-16B8-EFC6-D72434531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2B725-2458-3EB3-C6AA-2BE3A656E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250" y="836613"/>
            <a:ext cx="10223499" cy="1008387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141416"/>
                </a:solidFill>
                <a:latin typeface="Inter SemiBold"/>
                <a:ea typeface="Inter SemiBold"/>
                <a:cs typeface="Inter V"/>
              </a:rPr>
              <a:t>Files as Related Values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008652-AD29-B191-B1A3-6ABB0A2FF8A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a-DK" err="1">
                <a:ea typeface="Inter V"/>
                <a:cs typeface="Inter V"/>
              </a:rPr>
              <a:t>Perfion</a:t>
            </a:r>
            <a:r>
              <a:rPr lang="da-DK">
                <a:ea typeface="Inter V"/>
                <a:cs typeface="Inter V"/>
              </a:rPr>
              <a:t> 2025-R3</a:t>
            </a:r>
            <a:endParaRPr lang="en-US">
              <a:solidFill>
                <a:srgbClr val="000000"/>
              </a:solidFill>
              <a:ea typeface="Inter V"/>
              <a:cs typeface="Inter V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A87FB25-6779-7064-EA89-B7723B6F3679}"/>
              </a:ext>
            </a:extLst>
          </p:cNvPr>
          <p:cNvSpPr txBox="1">
            <a:spLocks/>
          </p:cNvSpPr>
          <p:nvPr/>
        </p:nvSpPr>
        <p:spPr>
          <a:xfrm>
            <a:off x="984250" y="1824225"/>
            <a:ext cx="10871750" cy="12447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>
              <a:ea typeface="Inter V"/>
              <a:cs typeface="Inter V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20ABF-FAF7-77E3-B890-79A8610CC058}"/>
              </a:ext>
            </a:extLst>
          </p:cNvPr>
          <p:cNvSpPr txBox="1">
            <a:spLocks/>
          </p:cNvSpPr>
          <p:nvPr/>
        </p:nvSpPr>
        <p:spPr>
          <a:xfrm>
            <a:off x="551836" y="1988999"/>
            <a:ext cx="4104164" cy="40323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ea typeface="Inter V"/>
                <a:cs typeface="Inter V"/>
              </a:rPr>
              <a:t>Was never properly supported in either web or windows</a:t>
            </a:r>
            <a:endParaRPr lang="en-US">
              <a:ea typeface="Inter V"/>
              <a:cs typeface="Inter V"/>
            </a:endParaRPr>
          </a:p>
          <a:p>
            <a:pPr>
              <a:buFontTx/>
              <a:buChar char="-"/>
            </a:pPr>
            <a:r>
              <a:rPr lang="en-US">
                <a:ea typeface="Inter V"/>
                <a:cs typeface="Inter V"/>
              </a:rPr>
              <a:t>Now fully supported in both</a:t>
            </a:r>
          </a:p>
          <a:p>
            <a:pPr>
              <a:buFontTx/>
              <a:buChar char="-"/>
            </a:pPr>
            <a:r>
              <a:rPr lang="en-US">
                <a:ea typeface="Inter V"/>
                <a:cs typeface="Inter V"/>
              </a:rPr>
              <a:t>Works as you would expect a file feature to work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1B5370-1AF4-D571-8F13-0B41A74FB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000" y="359615"/>
            <a:ext cx="5306960" cy="3258767"/>
          </a:xfrm>
          <a:prstGeom prst="rect">
            <a:avLst/>
          </a:prstGeom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885C99-B562-6538-06F6-18313C5CD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175" y="2427229"/>
            <a:ext cx="5199380" cy="325876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3528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FE54E-6408-A429-0502-E3AB8CED8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CC295-F919-1A28-A9AB-552E0190F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250" y="836613"/>
            <a:ext cx="10223499" cy="1008387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141416"/>
                </a:solidFill>
                <a:latin typeface="Inter SemiBold"/>
                <a:ea typeface="Inter SemiBold"/>
                <a:cs typeface="Inter V"/>
              </a:rPr>
              <a:t>Inline Texts in Web Client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B94726-4407-7498-4EAE-CFC018ADF4C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a-DK">
                <a:ea typeface="Inter V"/>
                <a:cs typeface="Inter V"/>
              </a:rPr>
              <a:t>Perfion 2025-R3</a:t>
            </a:r>
            <a:endParaRPr lang="en-US">
              <a:solidFill>
                <a:srgbClr val="000000"/>
              </a:solidFill>
              <a:ea typeface="Inter V"/>
              <a:cs typeface="Inter V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5AB72D3-A84E-23EB-4406-828A2319B8A5}"/>
              </a:ext>
            </a:extLst>
          </p:cNvPr>
          <p:cNvSpPr txBox="1">
            <a:spLocks/>
          </p:cNvSpPr>
          <p:nvPr/>
        </p:nvSpPr>
        <p:spPr>
          <a:xfrm>
            <a:off x="984250" y="1824225"/>
            <a:ext cx="10871750" cy="12447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>
              <a:ea typeface="Inter V"/>
              <a:cs typeface="Inter V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DEDDFC-4602-2C7B-8F95-0F99BC82CB1D}"/>
              </a:ext>
            </a:extLst>
          </p:cNvPr>
          <p:cNvSpPr txBox="1">
            <a:spLocks/>
          </p:cNvSpPr>
          <p:nvPr/>
        </p:nvSpPr>
        <p:spPr>
          <a:xfrm>
            <a:off x="551836" y="1988999"/>
            <a:ext cx="11088164" cy="40323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ea typeface="Inter V"/>
                <a:cs typeface="Inter V"/>
              </a:rPr>
              <a:t>Better overview when managing many Text feature</a:t>
            </a:r>
          </a:p>
          <a:p>
            <a:r>
              <a:rPr lang="en-US">
                <a:ea typeface="Inter V"/>
                <a:cs typeface="Inter V"/>
              </a:rPr>
              <a:t>Respects Control Type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92DC80-7DF7-5A43-D415-9E9B5CF05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00" y="2832612"/>
            <a:ext cx="8516539" cy="26197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1208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27D7E-F539-4616-A4A8-7D16BB742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2025-R2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5D0A1F-C53E-8715-9BA0-92E2EB533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48880A7-52D2-B388-004E-6E2BAC434703}"/>
              </a:ext>
            </a:extLst>
          </p:cNvPr>
          <p:cNvSpPr txBox="1">
            <a:spLocks/>
          </p:cNvSpPr>
          <p:nvPr/>
        </p:nvSpPr>
        <p:spPr>
          <a:xfrm>
            <a:off x="3922534" y="3699000"/>
            <a:ext cx="4346931" cy="2025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/>
              <a:t>Build: 5.7.0</a:t>
            </a:r>
          </a:p>
          <a:p>
            <a:pPr marL="0" indent="0" algn="ctr">
              <a:buNone/>
            </a:pPr>
            <a:r>
              <a:rPr lang="en-US"/>
              <a:t>Released: Juli 2025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892033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51419-C5C3-4116-2588-9C8E3C1A8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E07C0-C75B-F049-9C8D-60DCE98C0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5C2FA-708F-E671-4358-05E408768E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2663" y="1825625"/>
            <a:ext cx="4114799" cy="4351338"/>
          </a:xfrm>
        </p:spPr>
        <p:txBody>
          <a:bodyPr/>
          <a:lstStyle/>
          <a:p>
            <a:r>
              <a:rPr lang="da-DK"/>
              <a:t>Add comments to any selectable item</a:t>
            </a:r>
          </a:p>
          <a:p>
            <a:r>
              <a:rPr lang="da-DK"/>
              <a:t>Tag other users</a:t>
            </a:r>
          </a:p>
          <a:p>
            <a:r>
              <a:rPr lang="da-DK"/>
              <a:t>Available in grid (right-click) and in Item Editor</a:t>
            </a:r>
          </a:p>
          <a:p>
            <a:endParaRPr lang="da-DK"/>
          </a:p>
          <a:p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BEC4CB-F5C0-4EEA-519D-C37372BAE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7852-FCA6-446A-A595-8986DF3B4459}" type="datetime1">
              <a:rPr lang="en-DK" smtClean="0"/>
              <a:t>12/12/2025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249C15-B1FF-C0B5-84A0-E0B7E107B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5C3446-05D3-0CED-3BBD-00E7CDCBE42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C1ED15-7F55-F56A-52C0-CF7689AF3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9806" y="1690687"/>
            <a:ext cx="3349530" cy="119473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2F371A-A48D-EB36-4243-5744060A7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752" y="3730959"/>
            <a:ext cx="5743107" cy="19261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3A8620-8151-DA2E-E624-7925D031B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150" y="3730959"/>
            <a:ext cx="5372100" cy="22461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6841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281E1-0262-CBF5-6636-63A58DA48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8738C-097D-AF16-CCCD-CE05E14E0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Notification Centre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A8585-6ED1-D01B-350F-5E517E0400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2663" y="1825625"/>
            <a:ext cx="4114799" cy="4351338"/>
          </a:xfrm>
        </p:spPr>
        <p:txBody>
          <a:bodyPr/>
          <a:lstStyle/>
          <a:p>
            <a:r>
              <a:rPr lang="da-DK"/>
              <a:t>When a user tags you in a comment, you get pop-up Notifcation</a:t>
            </a:r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  <a:p>
            <a:r>
              <a:rPr lang="da-DK"/>
              <a:t>The new Notification icon shows how many unread comments you have</a:t>
            </a:r>
          </a:p>
          <a:p>
            <a:endParaRPr lang="da-DK"/>
          </a:p>
          <a:p>
            <a:endParaRPr lang="da-DK"/>
          </a:p>
          <a:p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563AE0-820A-2A75-A444-497BA36A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7852-FCA6-446A-A595-8986DF3B4459}" type="datetime1">
              <a:rPr lang="en-DK" smtClean="0"/>
              <a:t>12/12/2025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4BDA4A-466F-3900-E388-E135B328E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BBADF246-AB75-E6EE-4F88-E0406B56A9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63597" y="2481915"/>
            <a:ext cx="5577676" cy="323746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73A7CF-8B90-672D-5628-0764331D91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8888" b="840"/>
          <a:stretch>
            <a:fillRect/>
          </a:stretch>
        </p:blipFill>
        <p:spPr>
          <a:xfrm>
            <a:off x="982662" y="2481915"/>
            <a:ext cx="3387579" cy="1116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89CEC3-9D75-EF23-5594-3B9FE45B6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662" y="4516233"/>
            <a:ext cx="4051203" cy="17956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2F7D0C5-76E7-3F95-B054-9181E26DF4CE}"/>
              </a:ext>
            </a:extLst>
          </p:cNvPr>
          <p:cNvSpPr txBox="1">
            <a:spLocks/>
          </p:cNvSpPr>
          <p:nvPr/>
        </p:nvSpPr>
        <p:spPr>
          <a:xfrm>
            <a:off x="6032403" y="1825625"/>
            <a:ext cx="41147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/>
              <a:t>From the Notification Centre you open the item you’re tagged in</a:t>
            </a:r>
          </a:p>
          <a:p>
            <a:endParaRPr lang="da-DK"/>
          </a:p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9575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98FF9-9219-FE9E-1A87-7E6484A87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F226B-C57B-5311-085A-FD9C246A5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Notification Emails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9507A-0367-3EF8-24CB-7BE7098273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2663" y="1825625"/>
            <a:ext cx="4114799" cy="4351338"/>
          </a:xfrm>
        </p:spPr>
        <p:txBody>
          <a:bodyPr/>
          <a:lstStyle/>
          <a:p>
            <a:r>
              <a:rPr lang="da-DK"/>
              <a:t>When a user tags you in a comment, you get Notification email (can be disabled)</a:t>
            </a:r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ED8BBE-1E0F-ADB4-49D9-810FEC71C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7852-FCA6-446A-A595-8986DF3B4459}" type="datetime1">
              <a:rPr lang="en-DK" smtClean="0"/>
              <a:t>12/12/2025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022C93-CA8F-AA94-7E68-63C2EB168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DA8779-0A5B-97CA-C278-B6F5ADB73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664" y="2756701"/>
            <a:ext cx="4398356" cy="13615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A848D27-A27A-8086-7740-74C7C5601CE5}"/>
              </a:ext>
            </a:extLst>
          </p:cNvPr>
          <p:cNvSpPr txBox="1">
            <a:spLocks/>
          </p:cNvSpPr>
          <p:nvPr/>
        </p:nvSpPr>
        <p:spPr>
          <a:xfrm>
            <a:off x="5782690" y="1825625"/>
            <a:ext cx="41147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/>
              <a:t>The link opens the Item Editor for that product</a:t>
            </a:r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A6F4D5-8494-7F92-92E4-0267E2409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444" y="2607236"/>
            <a:ext cx="5101686" cy="37046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0078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C30D7-656C-A66E-01B9-2F826C9AB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99081-8182-CB73-286C-6A8704182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2025-R3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30FC6F-BB13-3611-9165-4D94C6AFB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BA357C4-AF50-12CC-A175-CBC80F5996A2}"/>
              </a:ext>
            </a:extLst>
          </p:cNvPr>
          <p:cNvSpPr txBox="1">
            <a:spLocks/>
          </p:cNvSpPr>
          <p:nvPr/>
        </p:nvSpPr>
        <p:spPr>
          <a:xfrm>
            <a:off x="3922534" y="3699000"/>
            <a:ext cx="4346931" cy="2025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/>
              <a:t>Build: 5.8.0</a:t>
            </a:r>
          </a:p>
          <a:p>
            <a:pPr marL="0" indent="0" algn="ctr">
              <a:buNone/>
            </a:pPr>
            <a:r>
              <a:rPr lang="en-US"/>
              <a:t>Released: December 2025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499554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F9C89-545E-57AF-D48E-0A96547F3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03DD6-640D-8199-B284-DB5B527F7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Split Data &amp; UI Language – Windows Client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15788-2BEE-FED9-79AC-65D2DA6F6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2663" y="1825625"/>
            <a:ext cx="4114799" cy="4351338"/>
          </a:xfrm>
        </p:spPr>
        <p:txBody>
          <a:bodyPr/>
          <a:lstStyle/>
          <a:p>
            <a:r>
              <a:rPr lang="da-DK"/>
              <a:t>You can now have a different UI and data language in Windows</a:t>
            </a:r>
          </a:p>
          <a:p>
            <a:endParaRPr lang="da-DK"/>
          </a:p>
          <a:p>
            <a:endParaRPr lang="da-DK"/>
          </a:p>
          <a:p>
            <a:endParaRPr lang="da-DK"/>
          </a:p>
          <a:p>
            <a:pPr marL="0" indent="0">
              <a:buNone/>
            </a:pPr>
            <a:endParaRPr lang="da-DK"/>
          </a:p>
          <a:p>
            <a:endParaRPr lang="da-DK"/>
          </a:p>
          <a:p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9D76F2-A493-469C-439D-749BD83A8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7852-FCA6-446A-A595-8986DF3B4459}" type="datetime1">
              <a:rPr lang="en-DK" smtClean="0"/>
              <a:t>12/12/2025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306211-194E-BED0-D2F8-AA009A16E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33D428-FB49-8B8B-FABC-016E233FF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663" y="2657734"/>
            <a:ext cx="4178875" cy="36986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6C72DD-CC27-402D-5991-481F17237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9057" y="2687293"/>
            <a:ext cx="6849144" cy="262800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BCB7D3F-7AC1-D7C7-86F8-091D7179B1D9}"/>
              </a:ext>
            </a:extLst>
          </p:cNvPr>
          <p:cNvSpPr txBox="1">
            <a:spLocks/>
          </p:cNvSpPr>
          <p:nvPr/>
        </p:nvSpPr>
        <p:spPr>
          <a:xfrm>
            <a:off x="5354981" y="1825625"/>
            <a:ext cx="551696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/>
              <a:t>Ensures you have the UI you prefer, no matter what language you need to manage</a:t>
            </a:r>
          </a:p>
          <a:p>
            <a:endParaRPr lang="da-DK"/>
          </a:p>
          <a:p>
            <a:endParaRPr lang="da-DK"/>
          </a:p>
          <a:p>
            <a:endParaRPr lang="da-DK"/>
          </a:p>
          <a:p>
            <a:pPr marL="0" indent="0">
              <a:buFont typeface="Arial" panose="020B0604020202020204" pitchFamily="34" charset="0"/>
              <a:buNone/>
            </a:pPr>
            <a:endParaRPr lang="da-DK"/>
          </a:p>
          <a:p>
            <a:endParaRPr lang="da-DK"/>
          </a:p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30312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B189B-4074-AD6E-952D-E726FF10D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6528E-C9E9-E133-91A9-73872E20D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Split Data &amp; UI Language – Windows Client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CEC698-CB15-C1D1-491D-EA5960832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7852-FCA6-446A-A595-8986DF3B4459}" type="datetime1">
              <a:rPr lang="en-DK" smtClean="0"/>
              <a:t>12/12/2025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C9CC1-AEB2-737B-BA56-4EE4B5E3D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78DE100-7A22-95F0-69CD-1F78F9F85427}"/>
              </a:ext>
            </a:extLst>
          </p:cNvPr>
          <p:cNvSpPr txBox="1">
            <a:spLocks/>
          </p:cNvSpPr>
          <p:nvPr/>
        </p:nvSpPr>
        <p:spPr>
          <a:xfrm>
            <a:off x="7121364" y="1870431"/>
            <a:ext cx="4319750" cy="4248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400"/>
              <a:t>New Importer finds the item in the hierarchy</a:t>
            </a:r>
            <a:r>
              <a:rPr lang="en-US" sz="1400" b="1"/>
              <a:t> if the item is unique</a:t>
            </a:r>
          </a:p>
          <a:p>
            <a:pPr marL="285750" indent="-285750"/>
            <a:r>
              <a:rPr lang="en-US" sz="1400"/>
              <a:t>If the item (Cups) exist in </a:t>
            </a:r>
            <a:r>
              <a:rPr lang="en-US" sz="1400" b="1"/>
              <a:t>root</a:t>
            </a:r>
            <a:r>
              <a:rPr lang="en-US" sz="1400"/>
              <a:t> and other positions it will be added to root</a:t>
            </a:r>
          </a:p>
          <a:p>
            <a:pPr marL="285750" indent="-285750"/>
            <a:r>
              <a:rPr lang="en-US" sz="1400"/>
              <a:t>If the item exists in multiple non-root positions, an error is thrown. </a:t>
            </a:r>
            <a:endParaRPr lang="en-US" sz="2200"/>
          </a:p>
          <a:p>
            <a:pPr marL="742950" lvl="1" indent="-285750"/>
            <a:endParaRPr lang="en-US" sz="2400"/>
          </a:p>
          <a:p>
            <a:pPr marL="742950" lvl="1" indent="-285750"/>
            <a:endParaRPr lang="en-US"/>
          </a:p>
          <a:p>
            <a:endParaRPr lang="en-US" sz="14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7FE172-C4D2-4804-FA7C-2118D683B8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428" b="880"/>
          <a:stretch>
            <a:fillRect/>
          </a:stretch>
        </p:blipFill>
        <p:spPr>
          <a:xfrm>
            <a:off x="676249" y="1899324"/>
            <a:ext cx="6372000" cy="38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92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C4679-E71D-D43D-8521-41D7C8385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790E0-1E8E-CF09-462A-DEC8B1D88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New Importer in Windows Client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D135A-E47D-960C-552B-CFD314C457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2663" y="1825625"/>
            <a:ext cx="4114799" cy="4351338"/>
          </a:xfrm>
        </p:spPr>
        <p:txBody>
          <a:bodyPr/>
          <a:lstStyle/>
          <a:p>
            <a:pPr marL="285750" indent="-285750"/>
            <a:r>
              <a:rPr lang="en-US"/>
              <a:t>Use the new importer directly in Windows client</a:t>
            </a:r>
          </a:p>
          <a:p>
            <a:pPr marL="285750" indent="-285750"/>
            <a:r>
              <a:rPr lang="en-US"/>
              <a:t>New importer see vastly increased performance on large data set</a:t>
            </a:r>
            <a:endParaRPr lang="en-US" sz="2800"/>
          </a:p>
          <a:p>
            <a:pPr marL="285750" indent="-285750"/>
            <a:r>
              <a:rPr lang="en-US"/>
              <a:t>Can run imports in parallel</a:t>
            </a:r>
          </a:p>
          <a:p>
            <a:pPr marL="285750" indent="-285750"/>
            <a:r>
              <a:rPr lang="en-US"/>
              <a:t>Previously only in Actions &amp; Import Wizard</a:t>
            </a:r>
          </a:p>
          <a:p>
            <a:endParaRPr lang="en-US"/>
          </a:p>
          <a:p>
            <a:pPr marL="0" indent="0">
              <a:buNone/>
            </a:pPr>
            <a:r>
              <a:rPr lang="en-US"/>
              <a:t>The “legacy” importer is still available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FB1E93-7EDC-F1EB-538D-A8E564FD5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7852-FCA6-446A-A595-8986DF3B4459}" type="datetime1">
              <a:rPr lang="en-DK" smtClean="0"/>
              <a:t>12/12/2025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876C68-327E-3DE1-5CF2-3A16BF3B7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3E2E2B-ABED-5AC0-C8D1-C987DFE23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462" y="1870074"/>
            <a:ext cx="6630823" cy="334551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45AFB5-CB87-FFDA-2694-A549BF49B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663" y="4834751"/>
            <a:ext cx="3374385" cy="11898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22521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C0A95-1DF9-20EE-EEC3-5DDEA0F4C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A15E0-89CE-0DCD-521B-6CE9AEAF3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Import without hierarchy path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A57100-E0F7-26F0-8FE9-58CA6FC2C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7852-FCA6-446A-A595-8986DF3B4459}" type="datetime1">
              <a:rPr lang="en-DK" smtClean="0"/>
              <a:t>12/12/2025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B69F0-3315-25BE-283D-2F3DE12A1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9855131-E70F-8F52-6305-125DE5CE78D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1271F7F-8D4E-2BA8-FB68-2FF6DD0D77AA}"/>
              </a:ext>
            </a:extLst>
          </p:cNvPr>
          <p:cNvSpPr txBox="1">
            <a:spLocks/>
          </p:cNvSpPr>
          <p:nvPr/>
        </p:nvSpPr>
        <p:spPr>
          <a:xfrm>
            <a:off x="6960000" y="1803414"/>
            <a:ext cx="4319750" cy="4248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400"/>
              <a:t>New Importer finds the item in the hierarchy</a:t>
            </a:r>
            <a:r>
              <a:rPr lang="en-US" sz="1400" b="1"/>
              <a:t> if the item is unique</a:t>
            </a:r>
          </a:p>
          <a:p>
            <a:pPr marL="285750" indent="-285750"/>
            <a:r>
              <a:rPr lang="en-US" sz="1400"/>
              <a:t>If the item (Cups) exist in root </a:t>
            </a:r>
            <a:r>
              <a:rPr lang="en-US" sz="1400" b="1"/>
              <a:t>and</a:t>
            </a:r>
            <a:r>
              <a:rPr lang="en-US" sz="1400"/>
              <a:t> another position, it will be added to root</a:t>
            </a:r>
          </a:p>
          <a:p>
            <a:pPr marL="285750" indent="-285750"/>
            <a:r>
              <a:rPr lang="en-US" sz="1400"/>
              <a:t>If the item exists in multiple non-root positions, an error is thrown. </a:t>
            </a:r>
            <a:endParaRPr lang="en-US"/>
          </a:p>
          <a:p>
            <a:endParaRPr lang="en-US" sz="14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A6DD72-3E98-DCF6-94D5-51D8C82B39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428" b="880"/>
          <a:stretch>
            <a:fillRect/>
          </a:stretch>
        </p:blipFill>
        <p:spPr>
          <a:xfrm>
            <a:off x="514885" y="1832307"/>
            <a:ext cx="6372000" cy="38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443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834BF-D3C0-4C1D-FE65-0D7CDB1C6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78241-814B-7C21-2404-9EEB5D504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Import with API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B7301B-6271-A845-83A9-4F169923F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7852-FCA6-446A-A595-8986DF3B4459}" type="datetime1">
              <a:rPr lang="en-DK" smtClean="0"/>
              <a:t>12/12/2025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D5B2EB-B329-ED42-7E5D-5894B99CA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4A3DF50-10BF-C253-EFEA-D13BAECD3F1D}"/>
              </a:ext>
            </a:extLst>
          </p:cNvPr>
          <p:cNvSpPr txBox="1">
            <a:spLocks/>
          </p:cNvSpPr>
          <p:nvPr/>
        </p:nvSpPr>
        <p:spPr>
          <a:xfrm>
            <a:off x="831619" y="1759496"/>
            <a:ext cx="4319750" cy="4248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You can now upload excel &amp; asset zip files through API and start imports remotely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600"/>
              <a:t>Authenticate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600"/>
              <a:t>Upload import file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600"/>
              <a:t>(option) upload asset file (.zip)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600"/>
              <a:t>Start import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600"/>
              <a:t>Check status</a:t>
            </a:r>
          </a:p>
          <a:p>
            <a:r>
              <a:rPr lang="en-US" sz="1600"/>
              <a:t>Documentation &amp; Postman collection available on Knowledge Base (soon)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EBA5C4-8DC5-0C45-A732-EB48D8D14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369" y="1883846"/>
            <a:ext cx="6345717" cy="427934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89588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0DE9C-F511-7EA4-F2F8-9FA9829F5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538CA-B5EA-100D-94A2-EDB745D55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2025-R1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369F46-E2F9-CB8C-8245-D336DE36E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41008A3-0791-A425-F3C9-F27F8E09BD85}"/>
              </a:ext>
            </a:extLst>
          </p:cNvPr>
          <p:cNvSpPr txBox="1">
            <a:spLocks/>
          </p:cNvSpPr>
          <p:nvPr/>
        </p:nvSpPr>
        <p:spPr>
          <a:xfrm>
            <a:off x="3922534" y="3699000"/>
            <a:ext cx="4346931" cy="2025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/>
              <a:t>Build: 5.6.0</a:t>
            </a:r>
          </a:p>
          <a:p>
            <a:pPr marL="0" indent="0" algn="ctr">
              <a:buNone/>
            </a:pPr>
            <a:r>
              <a:rPr lang="en-US"/>
              <a:t>Released: May 2025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574824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CEA06-7350-2DF8-5EC0-98DD352A2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Content Store 1.0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B58EF-9A2B-602C-AEAB-3D36AA373B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2664" y="1825625"/>
            <a:ext cx="3757424" cy="4351338"/>
          </a:xfrm>
        </p:spPr>
        <p:txBody>
          <a:bodyPr/>
          <a:lstStyle/>
          <a:p>
            <a:r>
              <a:rPr lang="da-DK"/>
              <a:t>Full Self-service content portal</a:t>
            </a:r>
          </a:p>
          <a:p>
            <a:r>
              <a:rPr lang="da-DK"/>
              <a:t>Easy to configure</a:t>
            </a:r>
          </a:p>
          <a:p>
            <a:r>
              <a:rPr lang="da-DK"/>
              <a:t>Find &amp; download the content in the available languages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E867F5-5F73-ECCF-3867-2589AE25E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7852-FCA6-446A-A595-8986DF3B4459}" type="datetime1">
              <a:rPr lang="en-DK" smtClean="0"/>
              <a:t>12/12/2025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685ED-71C9-E293-C1DA-8E86D796C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6591797-4AE1-8D3C-329E-10904E64CAF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" r="18941"/>
          <a:stretch/>
        </p:blipFill>
        <p:spPr bwMode="auto">
          <a:xfrm>
            <a:off x="4932000" y="1770623"/>
            <a:ext cx="6804000" cy="42790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8927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00B16-AF8F-1A19-2562-2349A1A51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12D03-8480-0DF9-D76C-D2615EE95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Content Store 1.0 - Administration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3891D-D235-9AC3-0245-74BC6C675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2664" y="1825625"/>
            <a:ext cx="3757424" cy="4351338"/>
          </a:xfrm>
        </p:spPr>
        <p:txBody>
          <a:bodyPr/>
          <a:lstStyle/>
          <a:p>
            <a:r>
              <a:rPr lang="da-DK"/>
              <a:t>Content Store fully configurable from Perfion Webclient</a:t>
            </a:r>
          </a:p>
          <a:p>
            <a:r>
              <a:rPr lang="da-DK"/>
              <a:t>Uses well-known Perfion principles</a:t>
            </a:r>
          </a:p>
          <a:p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32B369-FA4F-D59D-2BE7-0AAC984D5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7852-FCA6-446A-A595-8986DF3B4459}" type="datetime1">
              <a:rPr lang="en-DK" smtClean="0"/>
              <a:t>12/12/2025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0A8A8-6D48-CC08-5B3A-E0F3C78B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B660FF-20E4-73AA-EF52-3CF6ECB16FF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A6343C-DF48-C32B-F7DB-5718D41E2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703" y="1825625"/>
            <a:ext cx="8032801" cy="4221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66175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53EFB-D45B-0032-ED53-C400B347A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EA927-A37E-C57F-52B2-49592DB47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Content Store 1.0 - Administration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2693D-29EC-1267-A9BF-BFE45EA0DF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2664" y="1825625"/>
            <a:ext cx="3757424" cy="4351338"/>
          </a:xfrm>
        </p:spPr>
        <p:txBody>
          <a:bodyPr/>
          <a:lstStyle/>
          <a:p>
            <a:r>
              <a:rPr lang="da-DK"/>
              <a:t>Content Store fully configurable from Perfion Webclient</a:t>
            </a:r>
          </a:p>
          <a:p>
            <a:r>
              <a:rPr lang="da-DK"/>
              <a:t>Uses well-known Perfion principles</a:t>
            </a:r>
          </a:p>
          <a:p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BDBF0B-8A90-EBC6-75B0-0C9004B43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7852-FCA6-446A-A595-8986DF3B4459}" type="datetime1">
              <a:rPr lang="en-DK" smtClean="0"/>
              <a:t>12/12/2025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653022-E596-A9AF-7DFA-06A9DB468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D22D5D-02B3-9DC3-2B25-D677165AFDA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7C4A13-1B00-14BE-886C-14DC6A167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703" y="1825625"/>
            <a:ext cx="8032801" cy="4221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369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DD3A7-6F8C-3E17-8D50-4CF00414F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DF3B7-8E4B-6FB6-756A-FCFB599C9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Import Wizard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6B54F-D298-AB20-B7CF-BF1649F28A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2664" y="1825625"/>
            <a:ext cx="3757424" cy="4351338"/>
          </a:xfrm>
        </p:spPr>
        <p:txBody>
          <a:bodyPr/>
          <a:lstStyle/>
          <a:p>
            <a:r>
              <a:rPr lang="da-DK"/>
              <a:t>Import any excel file, no need to preformat</a:t>
            </a:r>
          </a:p>
          <a:p>
            <a:r>
              <a:rPr lang="da-DK"/>
              <a:t>Map columns to features</a:t>
            </a:r>
          </a:p>
          <a:p>
            <a:r>
              <a:rPr lang="da-DK"/>
              <a:t>Uses the new importer</a:t>
            </a:r>
          </a:p>
          <a:p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B88A1F-BB08-CABF-A4AE-C9DA4A22A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7852-FCA6-446A-A595-8986DF3B4459}" type="datetime1">
              <a:rPr lang="en-DK" smtClean="0"/>
              <a:t>12/12/2025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D535D-62D4-C28D-E9F7-DC5B8389F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FC5BF-4197-18DD-350A-201DE28D80C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4D31E8-99DC-08E6-6EEA-5C54C1D21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257" y="1825625"/>
            <a:ext cx="6798726" cy="41227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1022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1B6FC-927F-EA3B-355C-9C1F5DD71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Inter SemiBold"/>
              </a:rPr>
              <a:t>Boyum Makeover Part I</a:t>
            </a:r>
            <a:endParaRPr lang="en-US">
              <a:solidFill>
                <a:srgbClr val="000000"/>
              </a:solidFill>
              <a:ea typeface="Inter SemiBold"/>
            </a:endParaRPr>
          </a:p>
          <a:p>
            <a:endParaRPr lang="en-US">
              <a:ea typeface="Inter SemiBold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04F96-44EE-5E6F-CC1A-F9B18B68182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84251" y="1712232"/>
            <a:ext cx="3193811" cy="430915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b="1">
                <a:ea typeface="Inter V"/>
                <a:cs typeface="Inter V"/>
              </a:rPr>
              <a:t>New Modern Look</a:t>
            </a:r>
          </a:p>
          <a:p>
            <a:r>
              <a:rPr lang="en-US">
                <a:ea typeface="+mn-lt"/>
                <a:cs typeface="+mn-lt"/>
              </a:rPr>
              <a:t>Alignment with the Boyum brand look and feel</a:t>
            </a:r>
          </a:p>
          <a:p>
            <a:r>
              <a:rPr lang="en-US">
                <a:ea typeface="+mn-lt"/>
                <a:cs typeface="+mn-lt"/>
              </a:rPr>
              <a:t>Accessibility updates (readable text, more contrast in </a:t>
            </a:r>
            <a:r>
              <a:rPr lang="en-US" err="1">
                <a:ea typeface="+mn-lt"/>
                <a:cs typeface="+mn-lt"/>
              </a:rPr>
              <a:t>colours</a:t>
            </a:r>
            <a:r>
              <a:rPr lang="en-US">
                <a:ea typeface="+mn-lt"/>
                <a:cs typeface="+mn-lt"/>
              </a:rPr>
              <a:t>, theming, keyboard navigation, ease of use </a:t>
            </a:r>
            <a:r>
              <a:rPr lang="en-US" err="1">
                <a:ea typeface="+mn-lt"/>
                <a:cs typeface="+mn-lt"/>
              </a:rPr>
              <a:t>etc</a:t>
            </a:r>
            <a:r>
              <a:rPr lang="en-US">
                <a:ea typeface="+mn-lt"/>
                <a:cs typeface="+mn-lt"/>
              </a:rPr>
              <a:t>)</a:t>
            </a:r>
            <a:endParaRPr lang="en-US"/>
          </a:p>
          <a:p>
            <a:r>
              <a:rPr lang="en-US">
                <a:ea typeface="+mn-lt"/>
                <a:cs typeface="+mn-lt"/>
              </a:rPr>
              <a:t>Technical update for the frontend to achieve additional value for customers (brand ability) </a:t>
            </a:r>
            <a:endParaRPr lang="en-US"/>
          </a:p>
          <a:p>
            <a:r>
              <a:rPr lang="en-US">
                <a:ea typeface="+mn-lt"/>
                <a:cs typeface="+mn-lt"/>
              </a:rPr>
              <a:t>Also important focus: We are not restructuring, trying not to disrupt current customers, keeping familiarity in the architecture as much as possible</a:t>
            </a:r>
            <a:endParaRPr lang="en-US"/>
          </a:p>
          <a:p>
            <a:pPr>
              <a:buFont typeface="Calibri" panose="020B0604020202020204" pitchFamily="34" charset="0"/>
              <a:buChar char="-"/>
            </a:pPr>
            <a:endParaRPr lang="en-US">
              <a:ea typeface="Inter V"/>
              <a:cs typeface="Inter V"/>
            </a:endParaRPr>
          </a:p>
          <a:p>
            <a:pPr>
              <a:buFont typeface="Calibri" panose="020B0604020202020204" pitchFamily="34" charset="0"/>
              <a:buChar char="-"/>
            </a:pPr>
            <a:endParaRPr lang="en-US">
              <a:ea typeface="Inter V"/>
              <a:cs typeface="Inter V"/>
            </a:endParaRPr>
          </a:p>
          <a:p>
            <a:pPr marL="0" indent="0">
              <a:buNone/>
            </a:pPr>
            <a:endParaRPr lang="en-US">
              <a:ea typeface="Inter V"/>
              <a:cs typeface="Inter V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7B4438-D3E5-CD2B-6BDE-CB49E1D3D3A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a-DK" err="1">
                <a:ea typeface="Inter V"/>
                <a:cs typeface="Inter V"/>
              </a:rPr>
              <a:t>Perfion</a:t>
            </a:r>
            <a:r>
              <a:rPr lang="da-DK">
                <a:ea typeface="Inter V"/>
                <a:cs typeface="Inter V"/>
              </a:rPr>
              <a:t> 2025-R3</a:t>
            </a:r>
            <a:endParaRPr lang="en-US">
              <a:solidFill>
                <a:srgbClr val="000000"/>
              </a:solidFill>
              <a:ea typeface="Inter V"/>
              <a:cs typeface="Inter V"/>
            </a:endParaRP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6B24945-C37E-171B-7DD1-7A07D461F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633" y="1470757"/>
            <a:ext cx="7648938" cy="2511110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5" name="Picture 4" descr="A screenshot of a login screen&#10;&#10;AI-generated content may be incorrect.">
            <a:extLst>
              <a:ext uri="{FF2B5EF4-FFF2-40B4-BE49-F238E27FC236}">
                <a16:creationId xmlns:a16="http://schemas.microsoft.com/office/drawing/2014/main" id="{B7979933-60EA-FB39-6FF8-217CB0EC0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7309" y="3148595"/>
            <a:ext cx="2508490" cy="3005408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58100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E6A1C-5433-2D6B-AE5C-CBBBA0A21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EBC23-7BCC-38D8-AFAD-0DCF037A9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User Access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98F15-A07E-EBFF-C18F-9B73D9F3B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2664" y="1825625"/>
            <a:ext cx="3757424" cy="4351338"/>
          </a:xfrm>
        </p:spPr>
        <p:txBody>
          <a:bodyPr/>
          <a:lstStyle/>
          <a:p>
            <a:r>
              <a:rPr lang="da-DK"/>
              <a:t>Control User Access</a:t>
            </a:r>
          </a:p>
          <a:p>
            <a:r>
              <a:rPr lang="da-DK"/>
              <a:t>Made dedicated API Users</a:t>
            </a:r>
          </a:p>
          <a:p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B9D69-3C70-0072-CE45-4448000D3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7852-FCA6-446A-A595-8986DF3B4459}" type="datetime1">
              <a:rPr lang="en-DK" smtClean="0"/>
              <a:t>12/12/2025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40393B-BC13-F0C5-015F-F94EB8850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1A0ED11-0C77-BD17-B6C2-A0898FCDB2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11900" y="1690687"/>
            <a:ext cx="5692876" cy="40546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37715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7917F-65CD-F110-BF23-07B2A70C1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3913DC1-2A0B-7AF9-1233-D42CED189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900" y="1690687"/>
            <a:ext cx="5692876" cy="40546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0DAFFA-BE97-E085-F983-AA6167D8E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Free Service Account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194A0-4518-9525-F1E8-64C7ADA9E9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2664" y="1825625"/>
            <a:ext cx="3757424" cy="4351338"/>
          </a:xfrm>
        </p:spPr>
        <p:txBody>
          <a:bodyPr/>
          <a:lstStyle/>
          <a:p>
            <a:r>
              <a:rPr lang="da-DK"/>
              <a:t>Dedicated User for API &amp; Application Server</a:t>
            </a:r>
          </a:p>
          <a:p>
            <a:r>
              <a:rPr lang="da-DK"/>
              <a:t>Does not count against licensed Users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9CE1A7-BF47-E4F2-9E45-162DB0406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7852-FCA6-446A-A595-8986DF3B4459}" type="datetime1">
              <a:rPr lang="en-DK" smtClean="0"/>
              <a:t>12/12/2025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478350-7FB0-6EC5-1FF2-0A16254A5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0307139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C3465-6666-B5EA-526C-2A66D056C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BE55-ABB1-F539-3B9A-28825894E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/>
              <a:t>Exposes Multiple Base Features In Supplier Portal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91C8C-7DFB-A404-B153-2A62C7DE28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2664" y="1825625"/>
            <a:ext cx="3757424" cy="4351338"/>
          </a:xfrm>
        </p:spPr>
        <p:txBody>
          <a:bodyPr/>
          <a:lstStyle/>
          <a:p>
            <a:pPr marL="0" indent="0">
              <a:buNone/>
            </a:pPr>
            <a:r>
              <a:rPr lang="da-DK"/>
              <a:t>Expose not only Products but also</a:t>
            </a:r>
          </a:p>
          <a:p>
            <a:r>
              <a:rPr lang="da-DK"/>
              <a:t>Colors</a:t>
            </a:r>
          </a:p>
          <a:p>
            <a:r>
              <a:rPr lang="da-DK"/>
              <a:t>Price lines</a:t>
            </a:r>
          </a:p>
          <a:p>
            <a:r>
              <a:rPr lang="da-DK"/>
              <a:t>Complex data such as </a:t>
            </a:r>
          </a:p>
          <a:p>
            <a:pPr lvl="1"/>
            <a:r>
              <a:rPr lang="da-DK"/>
              <a:t>Bill of materials</a:t>
            </a:r>
          </a:p>
          <a:p>
            <a:pPr lvl="1"/>
            <a:r>
              <a:rPr lang="da-DK"/>
              <a:t>Ingredients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348F26-F5C2-ED61-6D58-2B04B7845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7852-FCA6-446A-A595-8986DF3B4459}" type="datetime1">
              <a:rPr lang="en-DK" smtClean="0"/>
              <a:t>12/12/2025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C7C3A-1105-8349-3187-A8EB3CFAB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B26F68-3CCA-340B-B448-6EFE66DD3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276" y="1950290"/>
            <a:ext cx="4952993" cy="26924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419527-CA05-F5FA-51B1-93EA3832B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4810" y="3335071"/>
            <a:ext cx="3236664" cy="2425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88394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7F518-50A1-88FE-F5C5-FCC0E8A1C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86E31-A2DC-5E06-33B5-D8E505C71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/>
              <a:t>DeepL Glossary Translations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599BC-A504-3910-EA86-6A812B4A65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2664" y="1825625"/>
            <a:ext cx="3757424" cy="4351338"/>
          </a:xfrm>
        </p:spPr>
        <p:txBody>
          <a:bodyPr/>
          <a:lstStyle/>
          <a:p>
            <a:r>
              <a:rPr lang="da-DK"/>
              <a:t>Create reserved tranlsations</a:t>
            </a:r>
          </a:p>
          <a:p>
            <a:r>
              <a:rPr lang="da-DK"/>
              <a:t>Personalise translations</a:t>
            </a:r>
          </a:p>
          <a:p>
            <a:r>
              <a:rPr lang="da-DK"/>
              <a:t>Ensure Company language is intact</a:t>
            </a:r>
          </a:p>
          <a:p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5AACF1-8C9D-2673-5B7D-622B7B5C4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7852-FCA6-446A-A595-8986DF3B4459}" type="datetime1">
              <a:rPr lang="en-DK" smtClean="0"/>
              <a:t>12/12/2025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D817E-E2A3-4501-1040-AC4EA8BFF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FEBE62-C2B2-AD16-0511-05AB8C905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446" y="1868910"/>
            <a:ext cx="5779465" cy="43080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26245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439C9FB-BCB7-2900-C71E-FFF4FD90B9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>
                <a:solidFill>
                  <a:sysClr val="windowText" lastClr="000000"/>
                </a:solidFill>
                <a:latin typeface="+mj-lt"/>
              </a:rPr>
              <a:t>Boyum IT Solutions</a:t>
            </a:r>
          </a:p>
          <a:p>
            <a:endParaRPr lang="en-DK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162179DD-9EF3-6740-61C7-8AAC4EAD4D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Headquarters (Denmark)</a:t>
            </a:r>
            <a:endParaRPr lang="en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918A25-D56E-5055-80B8-4F85D2187F7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algn="l"/>
            <a:r>
              <a:rPr lang="en-US" sz="1100" b="0" cap="none" spc="0">
                <a:ln w="0"/>
                <a:solidFill>
                  <a:schemeClr val="tx1"/>
                </a:solidFill>
                <a:effectLst/>
              </a:rPr>
              <a:t>Boyum IT Solutions</a:t>
            </a:r>
          </a:p>
          <a:p>
            <a:pPr algn="l"/>
            <a:r>
              <a:rPr lang="en-US" sz="1100" b="0" cap="none" spc="0" err="1">
                <a:ln w="0"/>
                <a:solidFill>
                  <a:schemeClr val="tx1"/>
                </a:solidFill>
                <a:effectLst/>
              </a:rPr>
              <a:t>Sintrupvej</a:t>
            </a:r>
            <a:r>
              <a:rPr lang="en-US" sz="1100" b="0" cap="none" spc="0">
                <a:ln w="0"/>
                <a:solidFill>
                  <a:schemeClr val="tx1"/>
                </a:solidFill>
                <a:effectLst/>
              </a:rPr>
              <a:t> 7 1b, 1th</a:t>
            </a:r>
          </a:p>
          <a:p>
            <a:pPr algn="l"/>
            <a:r>
              <a:rPr lang="en-US" sz="1100" b="0" cap="none" spc="0">
                <a:ln w="0"/>
                <a:solidFill>
                  <a:schemeClr val="tx1"/>
                </a:solidFill>
                <a:effectLst/>
              </a:rPr>
              <a:t>DK – 8220 </a:t>
            </a:r>
            <a:r>
              <a:rPr lang="en-US" sz="1100" b="0" cap="none" spc="0" err="1">
                <a:ln w="0"/>
                <a:solidFill>
                  <a:schemeClr val="tx1"/>
                </a:solidFill>
                <a:effectLst/>
              </a:rPr>
              <a:t>Brandbrand</a:t>
            </a:r>
            <a:endParaRPr lang="en-US" sz="1100" b="0" cap="none" spc="0">
              <a:ln w="0"/>
              <a:solidFill>
                <a:schemeClr val="tx1"/>
              </a:solidFill>
              <a:effectLst/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07E5B79-B144-F452-D7FC-D159BF7F2C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b="0" cap="none" spc="0">
                <a:ln w="0"/>
                <a:solidFill>
                  <a:schemeClr val="tx1"/>
                </a:solidFill>
                <a:effectLst/>
              </a:rPr>
              <a:t>sales@boyum-it.com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AF24E5F-F8E6-1B44-743D-A42E641CF1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1100" b="0" cap="none" spc="0">
                <a:ln w="0"/>
                <a:solidFill>
                  <a:schemeClr val="tx1"/>
                </a:solidFill>
                <a:effectLst/>
              </a:rPr>
              <a:t>boyum-solutions.com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707DBC3F-4B6C-CF1E-4A0A-4A605DB521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>
                <a:ln w="0"/>
              </a:rPr>
              <a:t>i</a:t>
            </a:r>
            <a:r>
              <a:rPr lang="en-US" sz="1100" b="0" cap="none" spc="0">
                <a:ln w="0"/>
                <a:solidFill>
                  <a:schemeClr val="tx1"/>
                </a:solidFill>
                <a:effectLst/>
              </a:rPr>
              <a:t>nstagram.com/</a:t>
            </a:r>
            <a:r>
              <a:rPr lang="en-US" sz="1100" b="0" cap="none" spc="0" err="1">
                <a:ln w="0"/>
                <a:solidFill>
                  <a:schemeClr val="tx1"/>
                </a:solidFill>
                <a:effectLst/>
              </a:rPr>
              <a:t>boyumit</a:t>
            </a:r>
            <a:r>
              <a:rPr lang="en-US" sz="1100" b="0" cap="none" spc="0">
                <a:ln w="0"/>
                <a:solidFill>
                  <a:schemeClr val="tx1"/>
                </a:solidFill>
                <a:effectLst/>
              </a:rPr>
              <a:t>/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02FFB4CA-E473-769B-097B-F0055B4914E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>
                <a:ln w="0"/>
              </a:rPr>
              <a:t>youtube.com/user/</a:t>
            </a:r>
            <a:r>
              <a:rPr lang="en-US" err="1">
                <a:ln w="0"/>
              </a:rPr>
              <a:t>boyumit</a:t>
            </a:r>
            <a:endParaRPr lang="en-US" sz="1100" b="0" cap="none" spc="0">
              <a:ln w="0"/>
              <a:solidFill>
                <a:schemeClr val="tx1"/>
              </a:solidFill>
              <a:effectLst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90EB55-D3BC-6900-3F0B-1CC2D2922CF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linkedin.com/company/</a:t>
            </a:r>
            <a:r>
              <a:rPr lang="en-US" err="1"/>
              <a:t>boyumit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48564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475A8-9544-7D9E-5096-19EC78F79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EE283-31F2-3AF8-B9FE-465A3C7E3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141416"/>
                </a:solidFill>
                <a:latin typeface="Inter SemiBold"/>
                <a:ea typeface="Inter SemiBold"/>
                <a:cs typeface="Inter V"/>
              </a:rPr>
              <a:t>AI – Template Based Value Generation</a:t>
            </a:r>
            <a:endParaRPr lang="en-US"/>
          </a:p>
          <a:p>
            <a:endParaRPr lang="en-US">
              <a:ea typeface="Inter SemiBold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E89473-13A5-4B58-7E84-1253C25908C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28737" y="1624270"/>
            <a:ext cx="3392444" cy="42735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ea typeface="Inter V"/>
                <a:cs typeface="Inter V"/>
              </a:rPr>
              <a:t>Create Text With AI</a:t>
            </a:r>
            <a:endParaRPr lang="en-US">
              <a:ea typeface="Inter V"/>
              <a:cs typeface="Inter V"/>
            </a:endParaRP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>
                <a:ea typeface="Inter V"/>
                <a:cs typeface="Inter V"/>
              </a:rPr>
              <a:t>On string &amp; text features you can now "Create with AI"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>
                <a:ea typeface="Inter V"/>
                <a:cs typeface="Inter V"/>
              </a:rPr>
              <a:t>Use feature values in prompts dynamically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>
                <a:ea typeface="Inter V"/>
                <a:cs typeface="Inter V"/>
              </a:rPr>
              <a:t>Save templates and reuse them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>
                <a:ea typeface="Inter V"/>
                <a:cs typeface="Inter V"/>
              </a:rPr>
              <a:t>Works with Rich Text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>
                <a:ea typeface="Inter V"/>
                <a:cs typeface="Inter V"/>
              </a:rPr>
              <a:t>Build on the formula editor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endParaRPr lang="en-US">
              <a:ea typeface="Inter V"/>
              <a:cs typeface="Inter V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A5571-E1E5-7662-00B6-5B836893F0F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a-DK" err="1">
                <a:ea typeface="Inter V"/>
                <a:cs typeface="Inter V"/>
              </a:rPr>
              <a:t>Perfion</a:t>
            </a:r>
            <a:r>
              <a:rPr lang="da-DK">
                <a:ea typeface="Inter V"/>
                <a:cs typeface="Inter V"/>
              </a:rPr>
              <a:t> 2025-R3</a:t>
            </a:r>
            <a:endParaRPr lang="en-US">
              <a:solidFill>
                <a:srgbClr val="000000"/>
              </a:solidFill>
              <a:ea typeface="Inter V"/>
              <a:cs typeface="Inter V"/>
            </a:endParaRPr>
          </a:p>
        </p:txBody>
      </p:sp>
      <p:pic>
        <p:nvPicPr>
          <p:cNvPr id="7" name="Picture 6" descr="A screenshot of a product list&#10;&#10;AI-generated content may be incorrect.">
            <a:extLst>
              <a:ext uri="{FF2B5EF4-FFF2-40B4-BE49-F238E27FC236}">
                <a16:creationId xmlns:a16="http://schemas.microsoft.com/office/drawing/2014/main" id="{5FE0FC8B-37AA-4E49-1092-9491348ED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765" y="1622726"/>
            <a:ext cx="2334741" cy="2129740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36C0886-D12D-FBE8-2791-483BF71DC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412" y="1620108"/>
            <a:ext cx="4959609" cy="4626918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1228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6D7A3-6664-5BB0-86CA-6981C33D5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6C16B-3041-53D6-55B0-7C5AD85F1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141416"/>
                </a:solidFill>
                <a:latin typeface="Inter SemiBold"/>
                <a:ea typeface="Inter SemiBold"/>
                <a:cs typeface="Inter V"/>
              </a:rPr>
              <a:t>AI – Automapping in Import Wizard</a:t>
            </a:r>
            <a:endParaRPr lang="en-US"/>
          </a:p>
          <a:p>
            <a:endParaRPr lang="en-US">
              <a:ea typeface="Inter SemiBold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5AB31-7482-75D9-B78C-A5BB8402000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67126" y="1645390"/>
            <a:ext cx="10334543" cy="42591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ea typeface="Inter V"/>
                <a:cs typeface="Inter V"/>
              </a:rPr>
              <a:t>Use AI To Help Map Large Import Files</a:t>
            </a:r>
            <a:endParaRPr lang="en-US"/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>
                <a:ea typeface="Inter V"/>
                <a:cs typeface="Inter V"/>
              </a:rPr>
              <a:t>Saves times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>
                <a:ea typeface="Inter V"/>
                <a:cs typeface="Inter V"/>
              </a:rPr>
              <a:t>Also maps languages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endParaRPr lang="en-US">
              <a:ea typeface="Inter V"/>
              <a:cs typeface="Inter V"/>
            </a:endParaRPr>
          </a:p>
          <a:p>
            <a:pPr marL="285750" indent="-285750">
              <a:buFont typeface="Calibri" panose="020B0604020202020204" pitchFamily="34" charset="0"/>
              <a:buChar char="-"/>
            </a:pPr>
            <a:endParaRPr lang="en-US">
              <a:ea typeface="Inter V"/>
              <a:cs typeface="Inter V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3716C7-7B49-909A-4520-FC4AC77C77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a-DK" err="1">
                <a:ea typeface="Inter V"/>
                <a:cs typeface="Inter V"/>
              </a:rPr>
              <a:t>Perfion</a:t>
            </a:r>
            <a:r>
              <a:rPr lang="da-DK">
                <a:ea typeface="Inter V"/>
                <a:cs typeface="Inter V"/>
              </a:rPr>
              <a:t> 2025-R3</a:t>
            </a:r>
            <a:endParaRPr lang="en-US">
              <a:solidFill>
                <a:srgbClr val="000000"/>
              </a:solidFill>
              <a:ea typeface="Inter V"/>
              <a:cs typeface="Inter V"/>
            </a:endParaRP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1F1D6D9-9F42-3A82-DFBC-8352B807B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18" y="2714202"/>
            <a:ext cx="4535088" cy="3445859"/>
          </a:xfrm>
          <a:prstGeom prst="rect">
            <a:avLst/>
          </a:prstGeom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58EB8A7-0656-3EE1-7D8C-1C313AB12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693" y="2714201"/>
            <a:ext cx="4535964" cy="3445860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1BD5E4A7-328C-4A60-52DA-1DA238449EC1}"/>
              </a:ext>
            </a:extLst>
          </p:cNvPr>
          <p:cNvSpPr/>
          <p:nvPr/>
        </p:nvSpPr>
        <p:spPr>
          <a:xfrm>
            <a:off x="5239593" y="4019044"/>
            <a:ext cx="1180088" cy="418088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11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DCBC2-C90B-C060-F85C-E7DA27E6B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42168-DF3B-CBB1-FA96-B3EAD6E52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141416"/>
                </a:solidFill>
                <a:latin typeface="Inter SemiBold"/>
                <a:ea typeface="Inter SemiBold"/>
                <a:cs typeface="Inter V"/>
              </a:rPr>
              <a:t>AI – Dedicated AI/GPT Command</a:t>
            </a:r>
            <a:endParaRPr lang="en-US"/>
          </a:p>
          <a:p>
            <a:endParaRPr lang="en-US">
              <a:ea typeface="Inter SemiBold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656228-76C6-5E57-EF7F-86C0D91B9AE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a-DK" err="1">
                <a:ea typeface="Inter V"/>
                <a:cs typeface="Inter V"/>
              </a:rPr>
              <a:t>Perfion</a:t>
            </a:r>
            <a:r>
              <a:rPr lang="da-DK">
                <a:ea typeface="Inter V"/>
                <a:cs typeface="Inter V"/>
              </a:rPr>
              <a:t> 2025-R3</a:t>
            </a:r>
            <a:endParaRPr lang="en-US">
              <a:solidFill>
                <a:srgbClr val="000000"/>
              </a:solidFill>
              <a:ea typeface="Inter V"/>
              <a:cs typeface="Inter V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EABC43-D264-71B4-E2B7-4B9998D62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283" y="1774018"/>
            <a:ext cx="8034685" cy="365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F4C0F3F-EC6F-FB96-B6B9-C37C8088D9CB}"/>
              </a:ext>
            </a:extLst>
          </p:cNvPr>
          <p:cNvSpPr txBox="1">
            <a:spLocks/>
          </p:cNvSpPr>
          <p:nvPr/>
        </p:nvSpPr>
        <p:spPr>
          <a:xfrm>
            <a:off x="865605" y="1710534"/>
            <a:ext cx="3392444" cy="42735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ea typeface="Inter V"/>
                <a:cs typeface="Inter V"/>
              </a:rPr>
              <a:t>AI Actions without coding</a:t>
            </a:r>
            <a:endParaRPr lang="en-US"/>
          </a:p>
          <a:p>
            <a:pPr marL="285750" indent="-285750"/>
            <a:r>
              <a:rPr lang="en-US">
                <a:ea typeface="Inter V"/>
                <a:cs typeface="Inter V"/>
              </a:rPr>
              <a:t>Calls LLM for each row in input table</a:t>
            </a:r>
          </a:p>
          <a:p>
            <a:pPr marL="285750" indent="-285750"/>
            <a:r>
              <a:rPr lang="en-US">
                <a:ea typeface="Inter V"/>
                <a:cs typeface="Inter V"/>
              </a:rPr>
              <a:t>Write dynamic texts</a:t>
            </a:r>
          </a:p>
          <a:p>
            <a:pPr marL="285750" indent="-285750"/>
            <a:r>
              <a:rPr lang="en-US">
                <a:ea typeface="Inter V"/>
                <a:cs typeface="Inter V"/>
              </a:rPr>
              <a:t>Customize call with temperature, tokens usage and which model to use</a:t>
            </a:r>
          </a:p>
          <a:p>
            <a:pPr marL="285750" indent="-285750"/>
            <a:endParaRPr lang="en-US">
              <a:ea typeface="Inter V"/>
              <a:cs typeface="Inter V"/>
            </a:endParaRPr>
          </a:p>
        </p:txBody>
      </p:sp>
    </p:spTree>
    <p:extLst>
      <p:ext uri="{BB962C8B-B14F-4D97-AF65-F5344CB8AC3E}">
        <p14:creationId xmlns:p14="http://schemas.microsoft.com/office/powerpoint/2010/main" val="1679287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3CC28-6CBB-A9C8-0EC9-94123DF2E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B623B-FA36-DD1F-1BE6-FFE256FED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141416"/>
                </a:solidFill>
                <a:latin typeface="Inter SemiBold"/>
                <a:ea typeface="Inter SemiBold"/>
                <a:cs typeface="Inter V"/>
              </a:rPr>
              <a:t>AI – Administration</a:t>
            </a:r>
            <a:endParaRPr lang="en-US"/>
          </a:p>
          <a:p>
            <a:endParaRPr lang="en-US">
              <a:ea typeface="Inter SemiBold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0E3975-24E8-E82B-CB99-22CAE6F234C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a-DK" err="1">
                <a:ea typeface="Inter V"/>
                <a:cs typeface="Inter V"/>
              </a:rPr>
              <a:t>Perfion</a:t>
            </a:r>
            <a:r>
              <a:rPr lang="da-DK">
                <a:ea typeface="Inter V"/>
                <a:cs typeface="Inter V"/>
              </a:rPr>
              <a:t> 2025-R3</a:t>
            </a:r>
            <a:endParaRPr lang="en-US">
              <a:solidFill>
                <a:srgbClr val="000000"/>
              </a:solidFill>
              <a:ea typeface="Inter V"/>
              <a:cs typeface="Inter V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4357627-5B94-E1DD-20CF-1B939C3DA20D}"/>
              </a:ext>
            </a:extLst>
          </p:cNvPr>
          <p:cNvSpPr txBox="1">
            <a:spLocks/>
          </p:cNvSpPr>
          <p:nvPr/>
        </p:nvSpPr>
        <p:spPr>
          <a:xfrm>
            <a:off x="865605" y="1710534"/>
            <a:ext cx="3392444" cy="42735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ea typeface="Inter V"/>
                <a:cs typeface="Inter V"/>
              </a:rPr>
              <a:t>Prompt Templates and AI Keys can be managed in Administration</a:t>
            </a:r>
            <a:endParaRPr lang="en-US"/>
          </a:p>
          <a:p>
            <a:pPr marL="285750" indent="-285750"/>
            <a:r>
              <a:rPr lang="en-US">
                <a:ea typeface="Inter V"/>
                <a:cs typeface="Inter V"/>
              </a:rPr>
              <a:t>Define the default </a:t>
            </a:r>
            <a:r>
              <a:rPr lang="en-US" err="1">
                <a:ea typeface="Inter V"/>
                <a:cs typeface="Inter V"/>
              </a:rPr>
              <a:t>gpt</a:t>
            </a:r>
            <a:r>
              <a:rPr lang="en-US">
                <a:ea typeface="Inter V"/>
                <a:cs typeface="Inter V"/>
              </a:rPr>
              <a:t> model</a:t>
            </a:r>
          </a:p>
          <a:p>
            <a:pPr marL="285750" indent="-285750"/>
            <a:r>
              <a:rPr lang="en-US">
                <a:ea typeface="Inter V"/>
                <a:cs typeface="Inter V"/>
              </a:rPr>
              <a:t>Manage license key</a:t>
            </a:r>
          </a:p>
          <a:p>
            <a:pPr marL="285750" indent="-285750"/>
            <a:r>
              <a:rPr lang="en-US">
                <a:ea typeface="Inter V"/>
                <a:cs typeface="Inter V"/>
              </a:rPr>
              <a:t>Define enrichment template for users 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D03B789-2A95-E40B-12FF-C06914959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80" y="1797620"/>
            <a:ext cx="5579134" cy="409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7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F3699-1A9D-A2A0-0C4A-4EF35DB95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6EF8978-B417-030E-AEDE-7E146D024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324" y="1755367"/>
            <a:ext cx="5544676" cy="3347266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6F7352-B2FA-DE18-6912-9DE9FB49F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141416"/>
                </a:solidFill>
                <a:latin typeface="Inter SemiBold"/>
                <a:ea typeface="Inter SemiBold"/>
                <a:cs typeface="Inter V"/>
              </a:rPr>
              <a:t>Import Wizard – Save &amp; Load Mappings</a:t>
            </a:r>
            <a:endParaRPr lang="en-US"/>
          </a:p>
          <a:p>
            <a:endParaRPr lang="en-US">
              <a:ea typeface="Inter SemiBold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9B8441-DC3E-425B-E7D5-13BCF80422E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a-DK" err="1">
                <a:ea typeface="Inter V"/>
                <a:cs typeface="Inter V"/>
              </a:rPr>
              <a:t>Perfion</a:t>
            </a:r>
            <a:r>
              <a:rPr lang="da-DK">
                <a:ea typeface="Inter V"/>
                <a:cs typeface="Inter V"/>
              </a:rPr>
              <a:t> 2025-R3</a:t>
            </a:r>
            <a:endParaRPr lang="en-US">
              <a:solidFill>
                <a:srgbClr val="000000"/>
              </a:solidFill>
              <a:ea typeface="Inter V"/>
              <a:cs typeface="Inter V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22A12-C974-105F-9FBD-0CF53C380B1D}"/>
              </a:ext>
            </a:extLst>
          </p:cNvPr>
          <p:cNvSpPr txBox="1">
            <a:spLocks/>
          </p:cNvSpPr>
          <p:nvPr/>
        </p:nvSpPr>
        <p:spPr>
          <a:xfrm>
            <a:off x="865605" y="1710534"/>
            <a:ext cx="3392444" cy="42735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ea typeface="Inter V"/>
                <a:cs typeface="Inter V"/>
              </a:rPr>
              <a:t>Save mappings and share them with others</a:t>
            </a:r>
            <a:endParaRPr lang="en-US"/>
          </a:p>
          <a:p>
            <a:pPr marL="285750" indent="-285750"/>
            <a:r>
              <a:rPr lang="en-US">
                <a:ea typeface="Inter V"/>
                <a:cs typeface="Inter V"/>
              </a:rPr>
              <a:t>Save mappings, so you don’t have to redo mappings every time</a:t>
            </a:r>
          </a:p>
          <a:p>
            <a:pPr marL="285750" indent="-285750"/>
            <a:r>
              <a:rPr lang="en-US">
                <a:ea typeface="Inter V"/>
                <a:cs typeface="Inter V"/>
              </a:rPr>
              <a:t>Also saves options</a:t>
            </a:r>
          </a:p>
          <a:p>
            <a:pPr marL="285750" indent="-285750"/>
            <a:r>
              <a:rPr lang="en-US">
                <a:ea typeface="Inter V"/>
                <a:cs typeface="Inter V"/>
              </a:rPr>
              <a:t>Choose which templates should be shared with other users</a:t>
            </a:r>
          </a:p>
          <a:p>
            <a:pPr marL="285750" indent="-285750"/>
            <a:endParaRPr lang="en-US">
              <a:ea typeface="Inter V"/>
              <a:cs typeface="Inter V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0F15C6-45F6-045B-98D3-1ED849638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791" y="3789001"/>
            <a:ext cx="3443209" cy="2523072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5059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CE7E6-1414-B9FC-1FF9-DFB556086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C116-1C72-0493-8D1D-E666156C7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141416"/>
                </a:solidFill>
                <a:latin typeface="Inter SemiBold"/>
                <a:ea typeface="Inter SemiBold"/>
                <a:cs typeface="Inter V"/>
              </a:rPr>
              <a:t>Administration in Web client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349E46-9AC6-884D-C47A-EB1EE333DF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a-DK" err="1">
                <a:ea typeface="Inter V"/>
                <a:cs typeface="Inter V"/>
              </a:rPr>
              <a:t>Perfion</a:t>
            </a:r>
            <a:r>
              <a:rPr lang="da-DK">
                <a:ea typeface="Inter V"/>
                <a:cs typeface="Inter V"/>
              </a:rPr>
              <a:t> 2025-R3</a:t>
            </a:r>
            <a:endParaRPr lang="en-US">
              <a:solidFill>
                <a:srgbClr val="000000"/>
              </a:solidFill>
              <a:ea typeface="Inter V"/>
              <a:cs typeface="Inter V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A8FEC52-058A-8255-630A-6DAF8E3804CC}"/>
              </a:ext>
            </a:extLst>
          </p:cNvPr>
          <p:cNvSpPr txBox="1">
            <a:spLocks/>
          </p:cNvSpPr>
          <p:nvPr/>
        </p:nvSpPr>
        <p:spPr>
          <a:xfrm>
            <a:off x="7896000" y="1639753"/>
            <a:ext cx="4176000" cy="42735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ea typeface="Inter V"/>
                <a:cs typeface="Inter V"/>
              </a:rPr>
              <a:t>Administer basic settings in the web client</a:t>
            </a:r>
          </a:p>
          <a:p>
            <a:r>
              <a:rPr lang="en-US">
                <a:ea typeface="Inter V"/>
                <a:cs typeface="Inter V"/>
              </a:rPr>
              <a:t>Company Settings (mainly for supplier portal)</a:t>
            </a:r>
          </a:p>
          <a:p>
            <a:r>
              <a:rPr lang="en-US">
                <a:ea typeface="Inter V"/>
                <a:cs typeface="Inter V"/>
              </a:rPr>
              <a:t>Setup and manage SMTP Servers</a:t>
            </a:r>
          </a:p>
          <a:p>
            <a:r>
              <a:rPr lang="en-US">
                <a:ea typeface="Inter V"/>
                <a:cs typeface="Inter V"/>
              </a:rPr>
              <a:t>Customize email template</a:t>
            </a:r>
          </a:p>
          <a:p>
            <a:r>
              <a:rPr lang="en-US">
                <a:ea typeface="Inter V"/>
                <a:cs typeface="Inter V"/>
              </a:rPr>
              <a:t>Manage translations &amp; translation dictionaries (DeepL)</a:t>
            </a:r>
          </a:p>
          <a:p>
            <a:r>
              <a:rPr lang="en-US">
                <a:ea typeface="Inter V"/>
                <a:cs typeface="Inter V"/>
              </a:rPr>
              <a:t>See and update license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352459-B1D9-EE61-E829-4FE29CDD9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981" y="1629000"/>
            <a:ext cx="6160039" cy="4941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143748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Boyum IT">
      <a:dk1>
        <a:srgbClr val="141416"/>
      </a:dk1>
      <a:lt1>
        <a:srgbClr val="FFFFFF"/>
      </a:lt1>
      <a:dk2>
        <a:srgbClr val="004A63"/>
      </a:dk2>
      <a:lt2>
        <a:srgbClr val="F0F0F2"/>
      </a:lt2>
      <a:accent1>
        <a:srgbClr val="FFD9B8"/>
      </a:accent1>
      <a:accent2>
        <a:srgbClr val="FF902E"/>
      </a:accent2>
      <a:accent3>
        <a:srgbClr val="373738"/>
      </a:accent3>
      <a:accent4>
        <a:srgbClr val="FFD9B8"/>
      </a:accent4>
      <a:accent5>
        <a:srgbClr val="F8F8F9"/>
      </a:accent5>
      <a:accent6>
        <a:srgbClr val="002F3F"/>
      </a:accent6>
      <a:hlink>
        <a:srgbClr val="FFD9B8"/>
      </a:hlink>
      <a:folHlink>
        <a:srgbClr val="373738"/>
      </a:folHlink>
    </a:clrScheme>
    <a:fontScheme name="Custom 2">
      <a:majorFont>
        <a:latin typeface="Inter SemiBold"/>
        <a:ea typeface=""/>
        <a:cs typeface=""/>
      </a:majorFont>
      <a:minorFont>
        <a:latin typeface="Inter V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oad Boyum 2025.pptx" id="{8A6B57A1-A532-406F-BAAD-67090F6D76D9}" vid="{83D86AAD-15DC-4AE9-ADA1-B9D0B108F1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E4AE6AFCACABA4D8244F362011EDCB8" ma:contentTypeVersion="16" ma:contentTypeDescription="Opret et nyt dokument." ma:contentTypeScope="" ma:versionID="50a9766c9cff315ecde1f8ddd6391bc6">
  <xsd:schema xmlns:xsd="http://www.w3.org/2001/XMLSchema" xmlns:xs="http://www.w3.org/2001/XMLSchema" xmlns:p="http://schemas.microsoft.com/office/2006/metadata/properties" xmlns:ns2="66a295f3-8c5e-4760-966c-f24f887584cd" xmlns:ns3="7652db8b-a1d0-4b81-820c-4d2a29b86def" targetNamespace="http://schemas.microsoft.com/office/2006/metadata/properties" ma:root="true" ma:fieldsID="00fc3b81934ae89310ad600d2bf09727" ns2:_="" ns3:_="">
    <xsd:import namespace="66a295f3-8c5e-4760-966c-f24f887584cd"/>
    <xsd:import namespace="7652db8b-a1d0-4b81-820c-4d2a29b86d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Comm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a295f3-8c5e-4760-966c-f24f887584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illedmærker" ma:readOnly="false" ma:fieldId="{5cf76f15-5ced-4ddc-b409-7134ff3c332f}" ma:taxonomyMulti="true" ma:sspId="50c79f01-a901-41ec-b834-bdc18c63b56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Comment" ma:index="23" nillable="true" ma:displayName="Comment" ma:format="Dropdown" ma:internalName="Comment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52db8b-a1d0-4b81-820c-4d2a29b86de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74b6d39-6112-4633-b81a-5864fce26ed7}" ma:internalName="TaxCatchAll" ma:showField="CatchAllData" ma:web="7652db8b-a1d0-4b81-820c-4d2a29b86d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6a295f3-8c5e-4760-966c-f24f887584cd">
      <Terms xmlns="http://schemas.microsoft.com/office/infopath/2007/PartnerControls"/>
    </lcf76f155ced4ddcb4097134ff3c332f>
    <TaxCatchAll xmlns="7652db8b-a1d0-4b81-820c-4d2a29b86def" xsi:nil="true"/>
    <Comment xmlns="66a295f3-8c5e-4760-966c-f24f887584cd" xsi:nil="true"/>
  </documentManagement>
</p:properties>
</file>

<file path=customXml/itemProps1.xml><?xml version="1.0" encoding="utf-8"?>
<ds:datastoreItem xmlns:ds="http://schemas.openxmlformats.org/officeDocument/2006/customXml" ds:itemID="{98496305-32EA-4906-A957-648E035C37ED}">
  <ds:schemaRefs>
    <ds:schemaRef ds:uri="66a295f3-8c5e-4760-966c-f24f887584cd"/>
    <ds:schemaRef ds:uri="7652db8b-a1d0-4b81-820c-4d2a29b86de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E4795BF-F90E-4432-BBD1-62725BAEDA5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B29FDE-7181-4009-9446-C8B8D91A0690}">
  <ds:schemaRefs>
    <ds:schemaRef ds:uri="66a295f3-8c5e-4760-966c-f24f887584cd"/>
    <ds:schemaRef ds:uri="7652db8b-a1d0-4b81-820c-4d2a29b86de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Loud Template 2025</Template>
  <Application>Microsoft Office PowerPoint</Application>
  <PresentationFormat>Widescreen</PresentationFormat>
  <Slides>34</Slides>
  <Notes>13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1_Office Theme</vt:lpstr>
      <vt:lpstr>Perfion Features</vt:lpstr>
      <vt:lpstr>2025-R3</vt:lpstr>
      <vt:lpstr>Boyum Makeover Part I </vt:lpstr>
      <vt:lpstr>AI – Template Based Value Generation </vt:lpstr>
      <vt:lpstr>AI – Automapping in Import Wizard </vt:lpstr>
      <vt:lpstr>AI – Dedicated AI/GPT Command </vt:lpstr>
      <vt:lpstr>AI – Administration </vt:lpstr>
      <vt:lpstr>Import Wizard – Save &amp; Load Mappings </vt:lpstr>
      <vt:lpstr>Administration in Web client</vt:lpstr>
      <vt:lpstr>New Importer – Staging &amp; Update Item Parent</vt:lpstr>
      <vt:lpstr>Actions Improvements – Write To Job Log</vt:lpstr>
      <vt:lpstr>Actions Improvements SELECT.PERFION.FROMTABLE</vt:lpstr>
      <vt:lpstr>Portuguese (Brazil) User Interface</vt:lpstr>
      <vt:lpstr>Files as Related Values</vt:lpstr>
      <vt:lpstr>Inline Texts in Web Client</vt:lpstr>
      <vt:lpstr>2025-R2</vt:lpstr>
      <vt:lpstr>Comments</vt:lpstr>
      <vt:lpstr>Notification Centre</vt:lpstr>
      <vt:lpstr>Notification Emails</vt:lpstr>
      <vt:lpstr>Split Data &amp; UI Language – Windows Client</vt:lpstr>
      <vt:lpstr>Split Data &amp; UI Language – Windows Client</vt:lpstr>
      <vt:lpstr>New Importer in Windows Client</vt:lpstr>
      <vt:lpstr>Import without hierarchy path</vt:lpstr>
      <vt:lpstr>Import with API</vt:lpstr>
      <vt:lpstr>2025-R1</vt:lpstr>
      <vt:lpstr>Content Store 1.0</vt:lpstr>
      <vt:lpstr>Content Store 1.0 - Administration</vt:lpstr>
      <vt:lpstr>Content Store 1.0 - Administration</vt:lpstr>
      <vt:lpstr>Import Wizard</vt:lpstr>
      <vt:lpstr>User Access Types</vt:lpstr>
      <vt:lpstr>Free Service Account</vt:lpstr>
      <vt:lpstr>Exposes Multiple Base Features In Supplier Portal</vt:lpstr>
      <vt:lpstr>DeepL Glossary Translations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Jeppe Tobias Brønnum Hatting - Boyum IT</dc:creator>
  <cp:revision>1</cp:revision>
  <dcterms:created xsi:type="dcterms:W3CDTF">2025-04-24T06:25:14Z</dcterms:created>
  <dcterms:modified xsi:type="dcterms:W3CDTF">2025-12-12T14:06:43Z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0x0101003E4AE6AFCACABA4D8244F362011EDCB8</vt:lpwstr>
  </property>
  <property fmtid="{D5CDD505-2E9C-101B-9397-08002B2CF9AE}" pid="3" name="MediaServiceImageTags">
    <vt:lpwstr/>
  </property>
</Properties>
</file>