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12"/>
  </p:notesMasterIdLst>
  <p:handoutMasterIdLst>
    <p:handoutMasterId r:id="rId113"/>
  </p:handoutMasterIdLst>
  <p:sldIdLst>
    <p:sldId id="258" r:id="rId5"/>
    <p:sldId id="445" r:id="rId6"/>
    <p:sldId id="466" r:id="rId7"/>
    <p:sldId id="469" r:id="rId8"/>
    <p:sldId id="421" r:id="rId9"/>
    <p:sldId id="470" r:id="rId10"/>
    <p:sldId id="467" r:id="rId11"/>
    <p:sldId id="468" r:id="rId12"/>
    <p:sldId id="463" r:id="rId13"/>
    <p:sldId id="464" r:id="rId14"/>
    <p:sldId id="462" r:id="rId15"/>
    <p:sldId id="459" r:id="rId16"/>
    <p:sldId id="446" r:id="rId17"/>
    <p:sldId id="461" r:id="rId18"/>
    <p:sldId id="460" r:id="rId19"/>
    <p:sldId id="437" r:id="rId20"/>
    <p:sldId id="442" r:id="rId21"/>
    <p:sldId id="443" r:id="rId22"/>
    <p:sldId id="440" r:id="rId23"/>
    <p:sldId id="438" r:id="rId24"/>
    <p:sldId id="439" r:id="rId25"/>
    <p:sldId id="441" r:id="rId26"/>
    <p:sldId id="444" r:id="rId27"/>
    <p:sldId id="433" r:id="rId28"/>
    <p:sldId id="435" r:id="rId29"/>
    <p:sldId id="434" r:id="rId30"/>
    <p:sldId id="436" r:id="rId31"/>
    <p:sldId id="411" r:id="rId32"/>
    <p:sldId id="412" r:id="rId33"/>
    <p:sldId id="413" r:id="rId34"/>
    <p:sldId id="414" r:id="rId35"/>
    <p:sldId id="415" r:id="rId36"/>
    <p:sldId id="416" r:id="rId37"/>
    <p:sldId id="419" r:id="rId38"/>
    <p:sldId id="390" r:id="rId39"/>
    <p:sldId id="391" r:id="rId40"/>
    <p:sldId id="408" r:id="rId41"/>
    <p:sldId id="409" r:id="rId42"/>
    <p:sldId id="410" r:id="rId43"/>
    <p:sldId id="406" r:id="rId44"/>
    <p:sldId id="407" r:id="rId45"/>
    <p:sldId id="392" r:id="rId46"/>
    <p:sldId id="393" r:id="rId47"/>
    <p:sldId id="394" r:id="rId48"/>
    <p:sldId id="358" r:id="rId49"/>
    <p:sldId id="378" r:id="rId50"/>
    <p:sldId id="379" r:id="rId51"/>
    <p:sldId id="380" r:id="rId52"/>
    <p:sldId id="387" r:id="rId53"/>
    <p:sldId id="388" r:id="rId54"/>
    <p:sldId id="389" r:id="rId55"/>
    <p:sldId id="386" r:id="rId56"/>
    <p:sldId id="377" r:id="rId57"/>
    <p:sldId id="360" r:id="rId58"/>
    <p:sldId id="359" r:id="rId59"/>
    <p:sldId id="361" r:id="rId60"/>
    <p:sldId id="376" r:id="rId61"/>
    <p:sldId id="362" r:id="rId62"/>
    <p:sldId id="364" r:id="rId63"/>
    <p:sldId id="368" r:id="rId64"/>
    <p:sldId id="367" r:id="rId65"/>
    <p:sldId id="365" r:id="rId66"/>
    <p:sldId id="343" r:id="rId67"/>
    <p:sldId id="344" r:id="rId68"/>
    <p:sldId id="345" r:id="rId69"/>
    <p:sldId id="357" r:id="rId70"/>
    <p:sldId id="349" r:id="rId71"/>
    <p:sldId id="346" r:id="rId72"/>
    <p:sldId id="347" r:id="rId73"/>
    <p:sldId id="348" r:id="rId74"/>
    <p:sldId id="351" r:id="rId75"/>
    <p:sldId id="352" r:id="rId76"/>
    <p:sldId id="350" r:id="rId77"/>
    <p:sldId id="334" r:id="rId78"/>
    <p:sldId id="335" r:id="rId79"/>
    <p:sldId id="336" r:id="rId80"/>
    <p:sldId id="337" r:id="rId81"/>
    <p:sldId id="338" r:id="rId82"/>
    <p:sldId id="339" r:id="rId83"/>
    <p:sldId id="327" r:id="rId84"/>
    <p:sldId id="328" r:id="rId85"/>
    <p:sldId id="333" r:id="rId86"/>
    <p:sldId id="332" r:id="rId87"/>
    <p:sldId id="330" r:id="rId88"/>
    <p:sldId id="331" r:id="rId89"/>
    <p:sldId id="326" r:id="rId90"/>
    <p:sldId id="315" r:id="rId91"/>
    <p:sldId id="316" r:id="rId92"/>
    <p:sldId id="305" r:id="rId93"/>
    <p:sldId id="317" r:id="rId94"/>
    <p:sldId id="318" r:id="rId95"/>
    <p:sldId id="319" r:id="rId96"/>
    <p:sldId id="320" r:id="rId97"/>
    <p:sldId id="321" r:id="rId98"/>
    <p:sldId id="325" r:id="rId99"/>
    <p:sldId id="299" r:id="rId100"/>
    <p:sldId id="301" r:id="rId101"/>
    <p:sldId id="302" r:id="rId102"/>
    <p:sldId id="303" r:id="rId103"/>
    <p:sldId id="304" r:id="rId104"/>
    <p:sldId id="256" r:id="rId105"/>
    <p:sldId id="322" r:id="rId106"/>
    <p:sldId id="296" r:id="rId107"/>
    <p:sldId id="323" r:id="rId108"/>
    <p:sldId id="324" r:id="rId109"/>
    <p:sldId id="297" r:id="rId110"/>
    <p:sldId id="298" r:id="rId111"/>
  </p:sldIdLst>
  <p:sldSz cx="9144000" cy="5143500" type="screen16x9"/>
  <p:notesSz cx="6858000" cy="9144000"/>
  <p:custDataLst>
    <p:tags r:id="rId1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 Gielow" initials="PG" lastIdx="12" clrIdx="0">
    <p:extLst>
      <p:ext uri="{19B8F6BF-5375-455C-9EA6-DF929625EA0E}">
        <p15:presenceInfo xmlns:p15="http://schemas.microsoft.com/office/powerpoint/2012/main" userId="S::pg@perfion.com::51993726-9933-445e-bc06-cd6b674698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D8A"/>
    <a:srgbClr val="D6D7D6"/>
    <a:srgbClr val="03B3AC"/>
    <a:srgbClr val="184992"/>
    <a:srgbClr val="1E3C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viewProps" Target="viewProp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handoutMaster" Target="handoutMasters/handoutMaster1.xml"/><Relationship Id="rId118" Type="http://schemas.openxmlformats.org/officeDocument/2006/relationships/theme" Target="theme/theme1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tags" Target="tags/tag1.xml"/><Relationship Id="rId119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commentAuthors" Target="commentAuthor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ten Lindequist Køhler - Boyum IT" userId="S::molk@boyum-it.com::84ccb0fa-7850-4648-8bc2-abc4ab27f94c" providerId="AD" clId="Web-{6D5BDB1C-9508-8700-EDF2-5FCE3C105E27}"/>
    <pc:docChg chg="modSld">
      <pc:chgData name="Morten Lindequist Køhler - Boyum IT" userId="S::molk@boyum-it.com::84ccb0fa-7850-4648-8bc2-abc4ab27f94c" providerId="AD" clId="Web-{6D5BDB1C-9508-8700-EDF2-5FCE3C105E27}" dt="2023-10-26T06:20:03.296" v="61" actId="1076"/>
      <pc:docMkLst>
        <pc:docMk/>
      </pc:docMkLst>
      <pc:sldChg chg="modSp">
        <pc:chgData name="Morten Lindequist Køhler - Boyum IT" userId="S::molk@boyum-it.com::84ccb0fa-7850-4648-8bc2-abc4ab27f94c" providerId="AD" clId="Web-{6D5BDB1C-9508-8700-EDF2-5FCE3C105E27}" dt="2023-10-26T06:20:03.296" v="61" actId="1076"/>
        <pc:sldMkLst>
          <pc:docMk/>
          <pc:sldMk cId="4249972517" sldId="446"/>
        </pc:sldMkLst>
        <pc:spChg chg="mod">
          <ac:chgData name="Morten Lindequist Køhler - Boyum IT" userId="S::molk@boyum-it.com::84ccb0fa-7850-4648-8bc2-abc4ab27f94c" providerId="AD" clId="Web-{6D5BDB1C-9508-8700-EDF2-5FCE3C105E27}" dt="2023-10-26T06:19:50.780" v="57" actId="20577"/>
          <ac:spMkLst>
            <pc:docMk/>
            <pc:sldMk cId="4249972517" sldId="446"/>
            <ac:spMk id="12" creationId="{00000000-0000-0000-0000-000000000000}"/>
          </ac:spMkLst>
        </pc:spChg>
        <pc:picChg chg="mod">
          <ac:chgData name="Morten Lindequist Køhler - Boyum IT" userId="S::molk@boyum-it.com::84ccb0fa-7850-4648-8bc2-abc4ab27f94c" providerId="AD" clId="Web-{6D5BDB1C-9508-8700-EDF2-5FCE3C105E27}" dt="2023-10-26T06:20:03.296" v="61" actId="1076"/>
          <ac:picMkLst>
            <pc:docMk/>
            <pc:sldMk cId="4249972517" sldId="446"/>
            <ac:picMk id="6" creationId="{31423CA1-9614-B97E-2A13-D8B62E00D5CC}"/>
          </ac:picMkLst>
        </pc:picChg>
      </pc:sldChg>
      <pc:sldChg chg="modSp">
        <pc:chgData name="Morten Lindequist Køhler - Boyum IT" userId="S::molk@boyum-it.com::84ccb0fa-7850-4648-8bc2-abc4ab27f94c" providerId="AD" clId="Web-{6D5BDB1C-9508-8700-EDF2-5FCE3C105E27}" dt="2023-10-26T06:19:29.216" v="40" actId="20577"/>
        <pc:sldMkLst>
          <pc:docMk/>
          <pc:sldMk cId="3561553525" sldId="459"/>
        </pc:sldMkLst>
        <pc:spChg chg="mod">
          <ac:chgData name="Morten Lindequist Køhler - Boyum IT" userId="S::molk@boyum-it.com::84ccb0fa-7850-4648-8bc2-abc4ab27f94c" providerId="AD" clId="Web-{6D5BDB1C-9508-8700-EDF2-5FCE3C105E27}" dt="2023-10-26T06:19:29.216" v="40" actId="20577"/>
          <ac:spMkLst>
            <pc:docMk/>
            <pc:sldMk cId="3561553525" sldId="459"/>
            <ac:spMk id="12" creationId="{00000000-0000-0000-0000-000000000000}"/>
          </ac:spMkLst>
        </pc:spChg>
      </pc:sldChg>
    </pc:docChg>
  </pc:docChgLst>
  <pc:docChgLst>
    <pc:chgData name="Morten Lindequist Køhler" userId="bc189cb2-6f95-428a-8c34-b6ed524f6337" providerId="ADAL" clId="{91BF1DB6-303C-4A31-9500-3068D96AD1C6}"/>
    <pc:docChg chg="undo custSel addSld delSld modSld sldOrd">
      <pc:chgData name="Morten Lindequist Køhler" userId="bc189cb2-6f95-428a-8c34-b6ed524f6337" providerId="ADAL" clId="{91BF1DB6-303C-4A31-9500-3068D96AD1C6}" dt="2023-04-24T19:32:11.566" v="717" actId="1035"/>
      <pc:docMkLst>
        <pc:docMk/>
      </pc:docMkLst>
      <pc:sldChg chg="modSp mod">
        <pc:chgData name="Morten Lindequist Køhler" userId="bc189cb2-6f95-428a-8c34-b6ed524f6337" providerId="ADAL" clId="{91BF1DB6-303C-4A31-9500-3068D96AD1C6}" dt="2023-04-24T13:28:53.751" v="1" actId="20577"/>
        <pc:sldMkLst>
          <pc:docMk/>
          <pc:sldMk cId="74417278" sldId="258"/>
        </pc:sldMkLst>
        <pc:spChg chg="mod">
          <ac:chgData name="Morten Lindequist Køhler" userId="bc189cb2-6f95-428a-8c34-b6ed524f6337" providerId="ADAL" clId="{91BF1DB6-303C-4A31-9500-3068D96AD1C6}" dt="2023-04-24T13:28:53.751" v="1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modSp add mod">
        <pc:chgData name="Morten Lindequist Køhler" userId="bc189cb2-6f95-428a-8c34-b6ed524f6337" providerId="ADAL" clId="{91BF1DB6-303C-4A31-9500-3068D96AD1C6}" dt="2023-04-24T13:29:11.348" v="25" actId="20577"/>
        <pc:sldMkLst>
          <pc:docMk/>
          <pc:sldMk cId="2207800223" sldId="437"/>
        </pc:sldMkLst>
        <pc:spChg chg="mod">
          <ac:chgData name="Morten Lindequist Køhler" userId="bc189cb2-6f95-428a-8c34-b6ed524f6337" providerId="ADAL" clId="{91BF1DB6-303C-4A31-9500-3068D96AD1C6}" dt="2023-04-24T13:29:11.348" v="25" actId="20577"/>
          <ac:spMkLst>
            <pc:docMk/>
            <pc:sldMk cId="2207800223" sldId="437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91BF1DB6-303C-4A31-9500-3068D96AD1C6}" dt="2023-04-24T13:44:27.158" v="95" actId="6549"/>
        <pc:sldMkLst>
          <pc:docMk/>
          <pc:sldMk cId="2235726184" sldId="438"/>
        </pc:sldMkLst>
        <pc:spChg chg="mod">
          <ac:chgData name="Morten Lindequist Køhler" userId="bc189cb2-6f95-428a-8c34-b6ed524f6337" providerId="ADAL" clId="{91BF1DB6-303C-4A31-9500-3068D96AD1C6}" dt="2023-04-24T13:33:15.855" v="42" actId="20577"/>
          <ac:spMkLst>
            <pc:docMk/>
            <pc:sldMk cId="2235726184" sldId="438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91BF1DB6-303C-4A31-9500-3068D96AD1C6}" dt="2023-04-24T13:44:27.158" v="95" actId="6549"/>
          <ac:spMkLst>
            <pc:docMk/>
            <pc:sldMk cId="2235726184" sldId="438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91BF1DB6-303C-4A31-9500-3068D96AD1C6}" dt="2023-04-24T13:33:19.968" v="44" actId="478"/>
          <ac:picMkLst>
            <pc:docMk/>
            <pc:sldMk cId="2235726184" sldId="438"/>
            <ac:picMk id="3" creationId="{3807E020-ECD9-330A-F0C3-F6CBD6296DE1}"/>
          </ac:picMkLst>
        </pc:picChg>
        <pc:picChg chg="add mod">
          <ac:chgData name="Morten Lindequist Køhler" userId="bc189cb2-6f95-428a-8c34-b6ed524f6337" providerId="ADAL" clId="{91BF1DB6-303C-4A31-9500-3068D96AD1C6}" dt="2023-04-24T13:44:07.885" v="82" actId="1076"/>
          <ac:picMkLst>
            <pc:docMk/>
            <pc:sldMk cId="2235726184" sldId="438"/>
            <ac:picMk id="5" creationId="{494755EA-EA57-E583-E376-E3212246BB22}"/>
          </ac:picMkLst>
        </pc:picChg>
      </pc:sldChg>
      <pc:sldChg chg="new del">
        <pc:chgData name="Morten Lindequist Køhler" userId="bc189cb2-6f95-428a-8c34-b6ed524f6337" providerId="ADAL" clId="{91BF1DB6-303C-4A31-9500-3068D96AD1C6}" dt="2023-04-24T13:33:03.928" v="27" actId="680"/>
        <pc:sldMkLst>
          <pc:docMk/>
          <pc:sldMk cId="4293712887" sldId="438"/>
        </pc:sldMkLst>
      </pc:sldChg>
      <pc:sldChg chg="addSp delSp modSp add mod">
        <pc:chgData name="Morten Lindequist Køhler" userId="bc189cb2-6f95-428a-8c34-b6ed524f6337" providerId="ADAL" clId="{91BF1DB6-303C-4A31-9500-3068D96AD1C6}" dt="2023-04-24T13:46:27.523" v="241" actId="1036"/>
        <pc:sldMkLst>
          <pc:docMk/>
          <pc:sldMk cId="2878427988" sldId="439"/>
        </pc:sldMkLst>
        <pc:spChg chg="mod">
          <ac:chgData name="Morten Lindequist Køhler" userId="bc189cb2-6f95-428a-8c34-b6ed524f6337" providerId="ADAL" clId="{91BF1DB6-303C-4A31-9500-3068D96AD1C6}" dt="2023-04-24T13:46:27.523" v="241" actId="1036"/>
          <ac:spMkLst>
            <pc:docMk/>
            <pc:sldMk cId="2878427988" sldId="439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91BF1DB6-303C-4A31-9500-3068D96AD1C6}" dt="2023-04-24T13:46:27.523" v="241" actId="1036"/>
          <ac:spMkLst>
            <pc:docMk/>
            <pc:sldMk cId="2878427988" sldId="439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91BF1DB6-303C-4A31-9500-3068D96AD1C6}" dt="2023-04-24T13:46:20.423" v="227" actId="1076"/>
          <ac:picMkLst>
            <pc:docMk/>
            <pc:sldMk cId="2878427988" sldId="439"/>
            <ac:picMk id="2" creationId="{A2F19AE9-D494-8A27-33B4-F863F067B16D}"/>
          </ac:picMkLst>
        </pc:picChg>
        <pc:picChg chg="del">
          <ac:chgData name="Morten Lindequist Køhler" userId="bc189cb2-6f95-428a-8c34-b6ed524f6337" providerId="ADAL" clId="{91BF1DB6-303C-4A31-9500-3068D96AD1C6}" dt="2023-04-24T13:45:33.253" v="97" actId="478"/>
          <ac:picMkLst>
            <pc:docMk/>
            <pc:sldMk cId="2878427988" sldId="439"/>
            <ac:picMk id="5" creationId="{494755EA-EA57-E583-E376-E3212246BB22}"/>
          </ac:picMkLst>
        </pc:picChg>
      </pc:sldChg>
      <pc:sldChg chg="addSp delSp modSp add mod ord">
        <pc:chgData name="Morten Lindequist Køhler" userId="bc189cb2-6f95-428a-8c34-b6ed524f6337" providerId="ADAL" clId="{91BF1DB6-303C-4A31-9500-3068D96AD1C6}" dt="2023-04-24T13:58:53.426" v="462"/>
        <pc:sldMkLst>
          <pc:docMk/>
          <pc:sldMk cId="2985690347" sldId="440"/>
        </pc:sldMkLst>
        <pc:spChg chg="mod">
          <ac:chgData name="Morten Lindequist Køhler" userId="bc189cb2-6f95-428a-8c34-b6ed524f6337" providerId="ADAL" clId="{91BF1DB6-303C-4A31-9500-3068D96AD1C6}" dt="2023-04-24T13:48:00.601" v="387"/>
          <ac:spMkLst>
            <pc:docMk/>
            <pc:sldMk cId="2985690347" sldId="440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91BF1DB6-303C-4A31-9500-3068D96AD1C6}" dt="2023-04-24T13:46:56.087" v="247" actId="1076"/>
          <ac:picMkLst>
            <pc:docMk/>
            <pc:sldMk cId="2985690347" sldId="440"/>
            <ac:picMk id="2" creationId="{B9275CD3-8C2A-67D1-CD77-AD04DF2E46D5}"/>
          </ac:picMkLst>
        </pc:picChg>
        <pc:picChg chg="add mod">
          <ac:chgData name="Morten Lindequist Køhler" userId="bc189cb2-6f95-428a-8c34-b6ed524f6337" providerId="ADAL" clId="{91BF1DB6-303C-4A31-9500-3068D96AD1C6}" dt="2023-04-24T13:46:58.151" v="248" actId="1076"/>
          <ac:picMkLst>
            <pc:docMk/>
            <pc:sldMk cId="2985690347" sldId="440"/>
            <ac:picMk id="3" creationId="{B4A8A466-C998-33D2-CB93-78AF2BB1CF26}"/>
          </ac:picMkLst>
        </pc:picChg>
        <pc:picChg chg="del">
          <ac:chgData name="Morten Lindequist Køhler" userId="bc189cb2-6f95-428a-8c34-b6ed524f6337" providerId="ADAL" clId="{91BF1DB6-303C-4A31-9500-3068D96AD1C6}" dt="2023-04-24T13:46:50.637" v="243" actId="478"/>
          <ac:picMkLst>
            <pc:docMk/>
            <pc:sldMk cId="2985690347" sldId="440"/>
            <ac:picMk id="5" creationId="{494755EA-EA57-E583-E376-E3212246BB22}"/>
          </ac:picMkLst>
        </pc:picChg>
      </pc:sldChg>
      <pc:sldChg chg="addSp delSp modSp add mod">
        <pc:chgData name="Morten Lindequist Køhler" userId="bc189cb2-6f95-428a-8c34-b6ed524f6337" providerId="ADAL" clId="{91BF1DB6-303C-4A31-9500-3068D96AD1C6}" dt="2023-04-24T13:56:15.002" v="414" actId="27636"/>
        <pc:sldMkLst>
          <pc:docMk/>
          <pc:sldMk cId="2249420684" sldId="441"/>
        </pc:sldMkLst>
        <pc:spChg chg="mod">
          <ac:chgData name="Morten Lindequist Køhler" userId="bc189cb2-6f95-428a-8c34-b6ed524f6337" providerId="ADAL" clId="{91BF1DB6-303C-4A31-9500-3068D96AD1C6}" dt="2023-04-24T13:56:15.002" v="414" actId="27636"/>
          <ac:spMkLst>
            <pc:docMk/>
            <pc:sldMk cId="2249420684" sldId="441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91BF1DB6-303C-4A31-9500-3068D96AD1C6}" dt="2023-04-24T13:48:43.212" v="403" actId="478"/>
          <ac:picMkLst>
            <pc:docMk/>
            <pc:sldMk cId="2249420684" sldId="441"/>
            <ac:picMk id="2" creationId="{A2F19AE9-D494-8A27-33B4-F863F067B16D}"/>
          </ac:picMkLst>
        </pc:picChg>
        <pc:picChg chg="add mod">
          <ac:chgData name="Morten Lindequist Køhler" userId="bc189cb2-6f95-428a-8c34-b6ed524f6337" providerId="ADAL" clId="{91BF1DB6-303C-4A31-9500-3068D96AD1C6}" dt="2023-04-24T13:55:57.825" v="404"/>
          <ac:picMkLst>
            <pc:docMk/>
            <pc:sldMk cId="2249420684" sldId="441"/>
            <ac:picMk id="3" creationId="{27766F87-1F45-EE06-F8DB-92F330363FA9}"/>
          </ac:picMkLst>
        </pc:picChg>
        <pc:picChg chg="add mod">
          <ac:chgData name="Morten Lindequist Køhler" userId="bc189cb2-6f95-428a-8c34-b6ed524f6337" providerId="ADAL" clId="{91BF1DB6-303C-4A31-9500-3068D96AD1C6}" dt="2023-04-24T13:55:57.825" v="404"/>
          <ac:picMkLst>
            <pc:docMk/>
            <pc:sldMk cId="2249420684" sldId="441"/>
            <ac:picMk id="5" creationId="{13480195-77B3-325F-7579-D02A6C06FFB7}"/>
          </ac:picMkLst>
        </pc:picChg>
        <pc:picChg chg="add mod">
          <ac:chgData name="Morten Lindequist Køhler" userId="bc189cb2-6f95-428a-8c34-b6ed524f6337" providerId="ADAL" clId="{91BF1DB6-303C-4A31-9500-3068D96AD1C6}" dt="2023-04-24T13:55:57.825" v="404"/>
          <ac:picMkLst>
            <pc:docMk/>
            <pc:sldMk cId="2249420684" sldId="441"/>
            <ac:picMk id="6" creationId="{F70B21E1-50C4-E484-A64D-654146B2ED71}"/>
          </ac:picMkLst>
        </pc:picChg>
      </pc:sldChg>
      <pc:sldChg chg="addSp delSp modSp add mod ord">
        <pc:chgData name="Morten Lindequist Køhler" userId="bc189cb2-6f95-428a-8c34-b6ed524f6337" providerId="ADAL" clId="{91BF1DB6-303C-4A31-9500-3068D96AD1C6}" dt="2023-04-24T19:32:11.566" v="717" actId="1035"/>
        <pc:sldMkLst>
          <pc:docMk/>
          <pc:sldMk cId="3042005733" sldId="442"/>
        </pc:sldMkLst>
        <pc:spChg chg="mod">
          <ac:chgData name="Morten Lindequist Køhler" userId="bc189cb2-6f95-428a-8c34-b6ed524f6337" providerId="ADAL" clId="{91BF1DB6-303C-4A31-9500-3068D96AD1C6}" dt="2023-04-24T14:01:52.335" v="610"/>
          <ac:spMkLst>
            <pc:docMk/>
            <pc:sldMk cId="3042005733" sldId="442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91BF1DB6-303C-4A31-9500-3068D96AD1C6}" dt="2023-04-24T13:58:40.698" v="453" actId="478"/>
          <ac:picMkLst>
            <pc:docMk/>
            <pc:sldMk cId="3042005733" sldId="442"/>
            <ac:picMk id="2" creationId="{B9275CD3-8C2A-67D1-CD77-AD04DF2E46D5}"/>
          </ac:picMkLst>
        </pc:picChg>
        <pc:picChg chg="del">
          <ac:chgData name="Morten Lindequist Køhler" userId="bc189cb2-6f95-428a-8c34-b6ed524f6337" providerId="ADAL" clId="{91BF1DB6-303C-4A31-9500-3068D96AD1C6}" dt="2023-04-24T13:58:40.898" v="454" actId="478"/>
          <ac:picMkLst>
            <pc:docMk/>
            <pc:sldMk cId="3042005733" sldId="442"/>
            <ac:picMk id="3" creationId="{B4A8A466-C998-33D2-CB93-78AF2BB1CF26}"/>
          </ac:picMkLst>
        </pc:picChg>
        <pc:picChg chg="add mod">
          <ac:chgData name="Morten Lindequist Køhler" userId="bc189cb2-6f95-428a-8c34-b6ed524f6337" providerId="ADAL" clId="{91BF1DB6-303C-4A31-9500-3068D96AD1C6}" dt="2023-04-24T19:32:11.566" v="717" actId="1035"/>
          <ac:picMkLst>
            <pc:docMk/>
            <pc:sldMk cId="3042005733" sldId="442"/>
            <ac:picMk id="5" creationId="{2A7255C6-2B55-3985-00C2-1406E184C593}"/>
          </ac:picMkLst>
        </pc:picChg>
        <pc:picChg chg="add del mod">
          <ac:chgData name="Morten Lindequist Køhler" userId="bc189cb2-6f95-428a-8c34-b6ed524f6337" providerId="ADAL" clId="{91BF1DB6-303C-4A31-9500-3068D96AD1C6}" dt="2023-04-24T19:31:56.445" v="699" actId="478"/>
          <ac:picMkLst>
            <pc:docMk/>
            <pc:sldMk cId="3042005733" sldId="442"/>
            <ac:picMk id="6" creationId="{3BA6C1BC-FCD0-C0F9-0B83-E70A57DB212E}"/>
          </ac:picMkLst>
        </pc:picChg>
        <pc:picChg chg="add mod">
          <ac:chgData name="Morten Lindequist Køhler" userId="bc189cb2-6f95-428a-8c34-b6ed524f6337" providerId="ADAL" clId="{91BF1DB6-303C-4A31-9500-3068D96AD1C6}" dt="2023-04-24T19:32:07.403" v="703" actId="1440"/>
          <ac:picMkLst>
            <pc:docMk/>
            <pc:sldMk cId="3042005733" sldId="442"/>
            <ac:picMk id="1026" creationId="{700B6E1F-2D6F-DA12-BB84-B649393734A3}"/>
          </ac:picMkLst>
        </pc:picChg>
      </pc:sldChg>
      <pc:sldChg chg="addSp delSp modSp add mod">
        <pc:chgData name="Morten Lindequist Køhler" userId="bc189cb2-6f95-428a-8c34-b6ed524f6337" providerId="ADAL" clId="{91BF1DB6-303C-4A31-9500-3068D96AD1C6}" dt="2023-04-24T14:00:33.839" v="605" actId="1440"/>
        <pc:sldMkLst>
          <pc:docMk/>
          <pc:sldMk cId="1882576409" sldId="443"/>
        </pc:sldMkLst>
        <pc:spChg chg="mod">
          <ac:chgData name="Morten Lindequist Køhler" userId="bc189cb2-6f95-428a-8c34-b6ed524f6337" providerId="ADAL" clId="{91BF1DB6-303C-4A31-9500-3068D96AD1C6}" dt="2023-04-24T14:00:30.235" v="603" actId="6549"/>
          <ac:spMkLst>
            <pc:docMk/>
            <pc:sldMk cId="1882576409" sldId="443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91BF1DB6-303C-4A31-9500-3068D96AD1C6}" dt="2023-04-24T13:59:32.598" v="493" actId="478"/>
          <ac:picMkLst>
            <pc:docMk/>
            <pc:sldMk cId="1882576409" sldId="443"/>
            <ac:picMk id="2" creationId="{A2F19AE9-D494-8A27-33B4-F863F067B16D}"/>
          </ac:picMkLst>
        </pc:picChg>
        <pc:picChg chg="add mod">
          <ac:chgData name="Morten Lindequist Køhler" userId="bc189cb2-6f95-428a-8c34-b6ed524f6337" providerId="ADAL" clId="{91BF1DB6-303C-4A31-9500-3068D96AD1C6}" dt="2023-04-24T14:00:33.839" v="605" actId="1440"/>
          <ac:picMkLst>
            <pc:docMk/>
            <pc:sldMk cId="1882576409" sldId="443"/>
            <ac:picMk id="3" creationId="{ADA41787-2E6B-8B70-4144-3CB24EAD2EF9}"/>
          </ac:picMkLst>
        </pc:picChg>
      </pc:sldChg>
      <pc:sldChg chg="addSp delSp modSp add mod">
        <pc:chgData name="Morten Lindequist Køhler" userId="bc189cb2-6f95-428a-8c34-b6ed524f6337" providerId="ADAL" clId="{91BF1DB6-303C-4A31-9500-3068D96AD1C6}" dt="2023-04-24T14:03:56.274" v="698" actId="20577"/>
        <pc:sldMkLst>
          <pc:docMk/>
          <pc:sldMk cId="2728768186" sldId="444"/>
        </pc:sldMkLst>
        <pc:spChg chg="mod">
          <ac:chgData name="Morten Lindequist Køhler" userId="bc189cb2-6f95-428a-8c34-b6ed524f6337" providerId="ADAL" clId="{91BF1DB6-303C-4A31-9500-3068D96AD1C6}" dt="2023-04-24T14:03:56.274" v="698" actId="20577"/>
          <ac:spMkLst>
            <pc:docMk/>
            <pc:sldMk cId="2728768186" sldId="444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91BF1DB6-303C-4A31-9500-3068D96AD1C6}" dt="2023-04-24T14:02:57.051" v="662" actId="478"/>
          <ac:picMkLst>
            <pc:docMk/>
            <pc:sldMk cId="2728768186" sldId="444"/>
            <ac:picMk id="2" creationId="{A2F19AE9-D494-8A27-33B4-F863F067B16D}"/>
          </ac:picMkLst>
        </pc:picChg>
        <pc:picChg chg="add mod modCrop">
          <ac:chgData name="Morten Lindequist Køhler" userId="bc189cb2-6f95-428a-8c34-b6ed524f6337" providerId="ADAL" clId="{91BF1DB6-303C-4A31-9500-3068D96AD1C6}" dt="2023-04-24T14:03:51.389" v="697" actId="14100"/>
          <ac:picMkLst>
            <pc:docMk/>
            <pc:sldMk cId="2728768186" sldId="444"/>
            <ac:picMk id="3" creationId="{DC402AAE-6EDF-00DD-59F2-FB814E911DF0}"/>
          </ac:picMkLst>
        </pc:picChg>
      </pc:sldChg>
    </pc:docChg>
  </pc:docChgLst>
  <pc:docChgLst>
    <pc:chgData name="Henrik Kjær Jørgensen - Boyum IT" userId="S::hekj@boyum-it.com::34559f0d-dfdf-4421-baa6-fbe288588689" providerId="AD" clId="Web-{02873336-F721-678E-7783-C516B95FF898}"/>
    <pc:docChg chg="modSld">
      <pc:chgData name="Henrik Kjær Jørgensen - Boyum IT" userId="S::hekj@boyum-it.com::34559f0d-dfdf-4421-baa6-fbe288588689" providerId="AD" clId="Web-{02873336-F721-678E-7783-C516B95FF898}" dt="2023-10-25T08:45:28.128" v="7" actId="1076"/>
      <pc:docMkLst>
        <pc:docMk/>
      </pc:docMkLst>
      <pc:sldChg chg="addSp modSp">
        <pc:chgData name="Henrik Kjær Jørgensen - Boyum IT" userId="S::hekj@boyum-it.com::34559f0d-dfdf-4421-baa6-fbe288588689" providerId="AD" clId="Web-{02873336-F721-678E-7783-C516B95FF898}" dt="2023-10-25T08:45:28.128" v="7" actId="1076"/>
        <pc:sldMkLst>
          <pc:docMk/>
          <pc:sldMk cId="3369648737" sldId="421"/>
        </pc:sldMkLst>
        <pc:picChg chg="add mod">
          <ac:chgData name="Henrik Kjær Jørgensen - Boyum IT" userId="S::hekj@boyum-it.com::34559f0d-dfdf-4421-baa6-fbe288588689" providerId="AD" clId="Web-{02873336-F721-678E-7783-C516B95FF898}" dt="2023-10-25T08:45:28.128" v="7" actId="1076"/>
          <ac:picMkLst>
            <pc:docMk/>
            <pc:sldMk cId="3369648737" sldId="421"/>
            <ac:picMk id="2" creationId="{BFAEA253-5B36-2B69-5D0E-06BD89CF9DC6}"/>
          </ac:picMkLst>
        </pc:picChg>
      </pc:sldChg>
    </pc:docChg>
  </pc:docChgLst>
  <pc:docChgLst>
    <pc:chgData name="Peter Christoffersen" userId="S::pch@perfion.com::09d2c9c8-74ef-4f85-a483-86bb7133da61" providerId="AD" clId="Web-{AC09EF74-07FD-7728-D133-7585355645E4}"/>
    <pc:docChg chg="modSld">
      <pc:chgData name="Peter Christoffersen" userId="S::pch@perfion.com::09d2c9c8-74ef-4f85-a483-86bb7133da61" providerId="AD" clId="Web-{AC09EF74-07FD-7728-D133-7585355645E4}" dt="2022-04-26T08:31:51.198" v="4" actId="20577"/>
      <pc:docMkLst>
        <pc:docMk/>
      </pc:docMkLst>
      <pc:sldChg chg="modSp">
        <pc:chgData name="Peter Christoffersen" userId="S::pch@perfion.com::09d2c9c8-74ef-4f85-a483-86bb7133da61" providerId="AD" clId="Web-{AC09EF74-07FD-7728-D133-7585355645E4}" dt="2022-04-26T08:27:37.004" v="1" actId="20577"/>
        <pc:sldMkLst>
          <pc:docMk/>
          <pc:sldMk cId="557900298" sldId="411"/>
        </pc:sldMkLst>
        <pc:spChg chg="mod">
          <ac:chgData name="Peter Christoffersen" userId="S::pch@perfion.com::09d2c9c8-74ef-4f85-a483-86bb7133da61" providerId="AD" clId="Web-{AC09EF74-07FD-7728-D133-7585355645E4}" dt="2022-04-26T08:27:37.004" v="1" actId="20577"/>
          <ac:spMkLst>
            <pc:docMk/>
            <pc:sldMk cId="557900298" sldId="411"/>
            <ac:spMk id="4" creationId="{00000000-0000-0000-0000-000000000000}"/>
          </ac:spMkLst>
        </pc:spChg>
      </pc:sldChg>
      <pc:sldChg chg="modSp">
        <pc:chgData name="Peter Christoffersen" userId="S::pch@perfion.com::09d2c9c8-74ef-4f85-a483-86bb7133da61" providerId="AD" clId="Web-{AC09EF74-07FD-7728-D133-7585355645E4}" dt="2022-04-26T08:31:51.198" v="4" actId="20577"/>
        <pc:sldMkLst>
          <pc:docMk/>
          <pc:sldMk cId="2569236781" sldId="420"/>
        </pc:sldMkLst>
        <pc:spChg chg="mod">
          <ac:chgData name="Peter Christoffersen" userId="S::pch@perfion.com::09d2c9c8-74ef-4f85-a483-86bb7133da61" providerId="AD" clId="Web-{AC09EF74-07FD-7728-D133-7585355645E4}" dt="2022-04-26T08:31:51.198" v="4" actId="20577"/>
          <ac:spMkLst>
            <pc:docMk/>
            <pc:sldMk cId="2569236781" sldId="420"/>
            <ac:spMk id="4" creationId="{00000000-0000-0000-0000-000000000000}"/>
          </ac:spMkLst>
        </pc:spChg>
      </pc:sldChg>
    </pc:docChg>
  </pc:docChgLst>
  <pc:docChgLst>
    <pc:chgData name="Henrik Kjær Jørgensen - Boyum IT" userId="S::hekj@boyum-it.com::34559f0d-dfdf-4421-baa6-fbe288588689" providerId="AD" clId="Web-{0364FC76-A75B-22C2-4CD8-9689828CEB30}"/>
    <pc:docChg chg="modSld">
      <pc:chgData name="Henrik Kjær Jørgensen - Boyum IT" userId="S::hekj@boyum-it.com::34559f0d-dfdf-4421-baa6-fbe288588689" providerId="AD" clId="Web-{0364FC76-A75B-22C2-4CD8-9689828CEB30}" dt="2023-10-25T08:40:30.336" v="18"/>
      <pc:docMkLst>
        <pc:docMk/>
      </pc:docMkLst>
      <pc:sldChg chg="addSp delSp modSp">
        <pc:chgData name="Henrik Kjær Jørgensen - Boyum IT" userId="S::hekj@boyum-it.com::34559f0d-dfdf-4421-baa6-fbe288588689" providerId="AD" clId="Web-{0364FC76-A75B-22C2-4CD8-9689828CEB30}" dt="2023-10-25T08:40:30.336" v="18"/>
        <pc:sldMkLst>
          <pc:docMk/>
          <pc:sldMk cId="3369648737" sldId="421"/>
        </pc:sldMkLst>
        <pc:spChg chg="del">
          <ac:chgData name="Henrik Kjær Jørgensen - Boyum IT" userId="S::hekj@boyum-it.com::34559f0d-dfdf-4421-baa6-fbe288588689" providerId="AD" clId="Web-{0364FC76-A75B-22C2-4CD8-9689828CEB30}" dt="2023-10-25T08:36:17.018" v="0"/>
          <ac:spMkLst>
            <pc:docMk/>
            <pc:sldMk cId="3369648737" sldId="421"/>
            <ac:spMk id="2" creationId="{DA78819C-9B86-8287-2718-B859FFE80F42}"/>
          </ac:spMkLst>
        </pc:spChg>
        <pc:picChg chg="add del mod">
          <ac:chgData name="Henrik Kjær Jørgensen - Boyum IT" userId="S::hekj@boyum-it.com::34559f0d-dfdf-4421-baa6-fbe288588689" providerId="AD" clId="Web-{0364FC76-A75B-22C2-4CD8-9689828CEB30}" dt="2023-10-25T08:38:48.506" v="7"/>
          <ac:picMkLst>
            <pc:docMk/>
            <pc:sldMk cId="3369648737" sldId="421"/>
            <ac:picMk id="3" creationId="{EBBA1A2C-FD41-C23C-FFC1-5AB1E210A53A}"/>
          </ac:picMkLst>
        </pc:picChg>
        <pc:picChg chg="add del mod">
          <ac:chgData name="Henrik Kjær Jørgensen - Boyum IT" userId="S::hekj@boyum-it.com::34559f0d-dfdf-4421-baa6-fbe288588689" providerId="AD" clId="Web-{0364FC76-A75B-22C2-4CD8-9689828CEB30}" dt="2023-10-25T08:39:14.225" v="11"/>
          <ac:picMkLst>
            <pc:docMk/>
            <pc:sldMk cId="3369648737" sldId="421"/>
            <ac:picMk id="5" creationId="{5FEEDC4C-92EF-C2DF-4E16-AA5A170E75D1}"/>
          </ac:picMkLst>
        </pc:picChg>
        <pc:picChg chg="add del mod">
          <ac:chgData name="Henrik Kjær Jørgensen - Boyum IT" userId="S::hekj@boyum-it.com::34559f0d-dfdf-4421-baa6-fbe288588689" providerId="AD" clId="Web-{0364FC76-A75B-22C2-4CD8-9689828CEB30}" dt="2023-10-25T08:39:35.491" v="14"/>
          <ac:picMkLst>
            <pc:docMk/>
            <pc:sldMk cId="3369648737" sldId="421"/>
            <ac:picMk id="6" creationId="{9D636C79-848D-F379-8111-A1152880488E}"/>
          </ac:picMkLst>
        </pc:picChg>
        <pc:picChg chg="add del mod">
          <ac:chgData name="Henrik Kjær Jørgensen - Boyum IT" userId="S::hekj@boyum-it.com::34559f0d-dfdf-4421-baa6-fbe288588689" providerId="AD" clId="Web-{0364FC76-A75B-22C2-4CD8-9689828CEB30}" dt="2023-10-25T08:40:30.336" v="18"/>
          <ac:picMkLst>
            <pc:docMk/>
            <pc:sldMk cId="3369648737" sldId="421"/>
            <ac:picMk id="8" creationId="{328C1807-8CA4-B9C2-1BB1-9BB523E83D8E}"/>
          </ac:picMkLst>
        </pc:picChg>
        <pc:picChg chg="del">
          <ac:chgData name="Henrik Kjær Jørgensen - Boyum IT" userId="S::hekj@boyum-it.com::34559f0d-dfdf-4421-baa6-fbe288588689" providerId="AD" clId="Web-{0364FC76-A75B-22C2-4CD8-9689828CEB30}" dt="2023-10-25T08:36:22.643" v="2"/>
          <ac:picMkLst>
            <pc:docMk/>
            <pc:sldMk cId="3369648737" sldId="421"/>
            <ac:picMk id="13" creationId="{60626816-FEA0-B495-8CA4-699728A61557}"/>
          </ac:picMkLst>
        </pc:picChg>
        <pc:picChg chg="del">
          <ac:chgData name="Henrik Kjær Jørgensen - Boyum IT" userId="S::hekj@boyum-it.com::34559f0d-dfdf-4421-baa6-fbe288588689" providerId="AD" clId="Web-{0364FC76-A75B-22C2-4CD8-9689828CEB30}" dt="2023-10-25T08:36:19.597" v="1"/>
          <ac:picMkLst>
            <pc:docMk/>
            <pc:sldMk cId="3369648737" sldId="421"/>
            <ac:picMk id="15" creationId="{83643D82-F0FB-4D8A-E122-DB5C7CA37E14}"/>
          </ac:picMkLst>
        </pc:picChg>
      </pc:sldChg>
    </pc:docChg>
  </pc:docChgLst>
  <pc:docChgLst>
    <pc:chgData name="Henrik Kjær Jørgensen - Boyum IT" userId="S::hekj@boyum-it.com::34559f0d-dfdf-4421-baa6-fbe288588689" providerId="AD" clId="Web-{C515A446-707C-EA8B-4F40-5958350F388C}"/>
    <pc:docChg chg="addSld modSld">
      <pc:chgData name="Henrik Kjær Jørgensen - Boyum IT" userId="S::hekj@boyum-it.com::34559f0d-dfdf-4421-baa6-fbe288588689" providerId="AD" clId="Web-{C515A446-707C-EA8B-4F40-5958350F388C}" dt="2023-10-25T10:19:11.892" v="27" actId="14100"/>
      <pc:docMkLst>
        <pc:docMk/>
      </pc:docMkLst>
      <pc:sldChg chg="addSp delSp modSp">
        <pc:chgData name="Henrik Kjær Jørgensen - Boyum IT" userId="S::hekj@boyum-it.com::34559f0d-dfdf-4421-baa6-fbe288588689" providerId="AD" clId="Web-{C515A446-707C-EA8B-4F40-5958350F388C}" dt="2023-10-25T10:19:11.892" v="27" actId="14100"/>
        <pc:sldMkLst>
          <pc:docMk/>
          <pc:sldMk cId="3369648737" sldId="421"/>
        </pc:sldMkLst>
        <pc:picChg chg="del">
          <ac:chgData name="Henrik Kjær Jørgensen - Boyum IT" userId="S::hekj@boyum-it.com::34559f0d-dfdf-4421-baa6-fbe288588689" providerId="AD" clId="Web-{C515A446-707C-EA8B-4F40-5958350F388C}" dt="2023-10-25T10:17:29.812" v="21"/>
          <ac:picMkLst>
            <pc:docMk/>
            <pc:sldMk cId="3369648737" sldId="421"/>
            <ac:picMk id="2" creationId="{BFAEA253-5B36-2B69-5D0E-06BD89CF9DC6}"/>
          </ac:picMkLst>
        </pc:picChg>
        <pc:picChg chg="add mod">
          <ac:chgData name="Henrik Kjær Jørgensen - Boyum IT" userId="S::hekj@boyum-it.com::34559f0d-dfdf-4421-baa6-fbe288588689" providerId="AD" clId="Web-{C515A446-707C-EA8B-4F40-5958350F388C}" dt="2023-10-25T10:19:11.892" v="27" actId="14100"/>
          <ac:picMkLst>
            <pc:docMk/>
            <pc:sldMk cId="3369648737" sldId="421"/>
            <ac:picMk id="3" creationId="{559CEDD3-2143-0702-19C1-3C76C702B0FC}"/>
          </ac:picMkLst>
        </pc:picChg>
      </pc:sldChg>
      <pc:sldChg chg="addSp delSp modSp add replId">
        <pc:chgData name="Henrik Kjær Jørgensen - Boyum IT" userId="S::hekj@boyum-it.com::34559f0d-dfdf-4421-baa6-fbe288588689" providerId="AD" clId="Web-{C515A446-707C-EA8B-4F40-5958350F388C}" dt="2023-10-25T10:18:31.938" v="26" actId="1076"/>
        <pc:sldMkLst>
          <pc:docMk/>
          <pc:sldMk cId="2236422542" sldId="462"/>
        </pc:sldMkLst>
        <pc:spChg chg="mod">
          <ac:chgData name="Henrik Kjær Jørgensen - Boyum IT" userId="S::hekj@boyum-it.com::34559f0d-dfdf-4421-baa6-fbe288588689" providerId="AD" clId="Web-{C515A446-707C-EA8B-4F40-5958350F388C}" dt="2023-10-25T10:10:43.523" v="15" actId="20577"/>
          <ac:spMkLst>
            <pc:docMk/>
            <pc:sldMk cId="2236422542" sldId="462"/>
            <ac:spMk id="12" creationId="{00000000-0000-0000-0000-000000000000}"/>
          </ac:spMkLst>
        </pc:spChg>
        <pc:picChg chg="del">
          <ac:chgData name="Henrik Kjær Jørgensen - Boyum IT" userId="S::hekj@boyum-it.com::34559f0d-dfdf-4421-baa6-fbe288588689" providerId="AD" clId="Web-{C515A446-707C-EA8B-4F40-5958350F388C}" dt="2023-10-25T10:10:44.788" v="16"/>
          <ac:picMkLst>
            <pc:docMk/>
            <pc:sldMk cId="2236422542" sldId="462"/>
            <ac:picMk id="2" creationId="{BFAEA253-5B36-2B69-5D0E-06BD89CF9DC6}"/>
          </ac:picMkLst>
        </pc:picChg>
        <pc:picChg chg="add mod">
          <ac:chgData name="Henrik Kjær Jørgensen - Boyum IT" userId="S::hekj@boyum-it.com::34559f0d-dfdf-4421-baa6-fbe288588689" providerId="AD" clId="Web-{C515A446-707C-EA8B-4F40-5958350F388C}" dt="2023-10-25T10:18:31.938" v="26" actId="1076"/>
          <ac:picMkLst>
            <pc:docMk/>
            <pc:sldMk cId="2236422542" sldId="462"/>
            <ac:picMk id="3" creationId="{FE31F85B-D13B-E2F4-5704-DE1E633F0917}"/>
          </ac:picMkLst>
        </pc:picChg>
      </pc:sldChg>
    </pc:docChg>
  </pc:docChgLst>
  <pc:docChgLst>
    <pc:chgData name="Peter Christoffersen" userId="S::pch@perfion.com::09d2c9c8-74ef-4f85-a483-86bb7133da61" providerId="AD" clId="Web-{356D6021-23F4-DE41-DFF8-5C4509FF0027}"/>
    <pc:docChg chg="modSld">
      <pc:chgData name="Peter Christoffersen" userId="S::pch@perfion.com::09d2c9c8-74ef-4f85-a483-86bb7133da61" providerId="AD" clId="Web-{356D6021-23F4-DE41-DFF8-5C4509FF0027}" dt="2022-11-01T09:16:34.872" v="4" actId="20577"/>
      <pc:docMkLst>
        <pc:docMk/>
      </pc:docMkLst>
      <pc:sldChg chg="modSp">
        <pc:chgData name="Peter Christoffersen" userId="S::pch@perfion.com::09d2c9c8-74ef-4f85-a483-86bb7133da61" providerId="AD" clId="Web-{356D6021-23F4-DE41-DFF8-5C4509FF0027}" dt="2022-11-01T09:16:34.872" v="4" actId="20577"/>
        <pc:sldMkLst>
          <pc:docMk/>
          <pc:sldMk cId="3215763142" sldId="433"/>
        </pc:sldMkLst>
        <pc:spChg chg="mod">
          <ac:chgData name="Peter Christoffersen" userId="S::pch@perfion.com::09d2c9c8-74ef-4f85-a483-86bb7133da61" providerId="AD" clId="Web-{356D6021-23F4-DE41-DFF8-5C4509FF0027}" dt="2022-11-01T09:16:34.872" v="4" actId="20577"/>
          <ac:spMkLst>
            <pc:docMk/>
            <pc:sldMk cId="3215763142" sldId="433"/>
            <ac:spMk id="4" creationId="{00000000-0000-0000-0000-000000000000}"/>
          </ac:spMkLst>
        </pc:spChg>
      </pc:sldChg>
    </pc:docChg>
  </pc:docChgLst>
  <pc:docChgLst>
    <pc:chgData name="Morten Lindequist Køhler" userId="bc189cb2-6f95-428a-8c34-b6ed524f6337" providerId="ADAL" clId="{34295489-C083-4E21-B418-2A05465716CA}"/>
    <pc:docChg chg="undo custSel addSld modSld">
      <pc:chgData name="Morten Lindequist Køhler" userId="bc189cb2-6f95-428a-8c34-b6ed524f6337" providerId="ADAL" clId="{34295489-C083-4E21-B418-2A05465716CA}" dt="2022-09-30T13:02:06.309" v="452" actId="1076"/>
      <pc:docMkLst>
        <pc:docMk/>
      </pc:docMkLst>
      <pc:sldChg chg="modSp add mod">
        <pc:chgData name="Morten Lindequist Køhler" userId="bc189cb2-6f95-428a-8c34-b6ed524f6337" providerId="ADAL" clId="{34295489-C083-4E21-B418-2A05465716CA}" dt="2022-09-30T12:15:23.991" v="19" actId="20577"/>
        <pc:sldMkLst>
          <pc:docMk/>
          <pc:sldMk cId="3215763142" sldId="433"/>
        </pc:sldMkLst>
        <pc:spChg chg="mod">
          <ac:chgData name="Morten Lindequist Køhler" userId="bc189cb2-6f95-428a-8c34-b6ed524f6337" providerId="ADAL" clId="{34295489-C083-4E21-B418-2A05465716CA}" dt="2022-09-30T12:15:23.991" v="19" actId="20577"/>
          <ac:spMkLst>
            <pc:docMk/>
            <pc:sldMk cId="3215763142" sldId="433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34295489-C083-4E21-B418-2A05465716CA}" dt="2022-09-30T13:00:50.102" v="438" actId="6549"/>
        <pc:sldMkLst>
          <pc:docMk/>
          <pc:sldMk cId="1236285517" sldId="434"/>
        </pc:sldMkLst>
        <pc:spChg chg="mod">
          <ac:chgData name="Morten Lindequist Køhler" userId="bc189cb2-6f95-428a-8c34-b6ed524f6337" providerId="ADAL" clId="{34295489-C083-4E21-B418-2A05465716CA}" dt="2022-09-30T12:15:34.482" v="24" actId="20577"/>
          <ac:spMkLst>
            <pc:docMk/>
            <pc:sldMk cId="1236285517" sldId="434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34295489-C083-4E21-B418-2A05465716CA}" dt="2022-09-30T13:00:50.102" v="438" actId="6549"/>
          <ac:spMkLst>
            <pc:docMk/>
            <pc:sldMk cId="1236285517" sldId="434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34295489-C083-4E21-B418-2A05465716CA}" dt="2022-09-30T12:48:12.763" v="419" actId="1076"/>
          <ac:picMkLst>
            <pc:docMk/>
            <pc:sldMk cId="1236285517" sldId="434"/>
            <ac:picMk id="2" creationId="{89457AE4-E403-5968-F19E-FBD548AE7701}"/>
          </ac:picMkLst>
        </pc:picChg>
        <pc:picChg chg="del">
          <ac:chgData name="Morten Lindequist Køhler" userId="bc189cb2-6f95-428a-8c34-b6ed524f6337" providerId="ADAL" clId="{34295489-C083-4E21-B418-2A05465716CA}" dt="2022-09-30T12:16:01.046" v="60" actId="478"/>
          <ac:picMkLst>
            <pc:docMk/>
            <pc:sldMk cId="1236285517" sldId="434"/>
            <ac:picMk id="6" creationId="{AEF5F62E-389D-45BF-91AA-36897EDF6160}"/>
          </ac:picMkLst>
        </pc:picChg>
        <pc:picChg chg="add del mod">
          <ac:chgData name="Morten Lindequist Køhler" userId="bc189cb2-6f95-428a-8c34-b6ed524f6337" providerId="ADAL" clId="{34295489-C083-4E21-B418-2A05465716CA}" dt="2022-09-30T12:48:09.133" v="417" actId="478"/>
          <ac:picMkLst>
            <pc:docMk/>
            <pc:sldMk cId="1236285517" sldId="434"/>
            <ac:picMk id="1026" creationId="{F34651C6-977C-8171-48A1-CC366D12F766}"/>
          </ac:picMkLst>
        </pc:picChg>
      </pc:sldChg>
      <pc:sldChg chg="addSp delSp modSp add mod">
        <pc:chgData name="Morten Lindequist Køhler" userId="bc189cb2-6f95-428a-8c34-b6ed524f6337" providerId="ADAL" clId="{34295489-C083-4E21-B418-2A05465716CA}" dt="2022-09-30T13:01:09.314" v="441" actId="1076"/>
        <pc:sldMkLst>
          <pc:docMk/>
          <pc:sldMk cId="2413808640" sldId="435"/>
        </pc:sldMkLst>
        <pc:spChg chg="mod">
          <ac:chgData name="Morten Lindequist Køhler" userId="bc189cb2-6f95-428a-8c34-b6ed524f6337" providerId="ADAL" clId="{34295489-C083-4E21-B418-2A05465716CA}" dt="2022-09-30T12:23:24.386" v="214" actId="1076"/>
          <ac:spMkLst>
            <pc:docMk/>
            <pc:sldMk cId="2413808640" sldId="435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34295489-C083-4E21-B418-2A05465716CA}" dt="2022-09-30T12:26:32.468" v="386" actId="20577"/>
          <ac:spMkLst>
            <pc:docMk/>
            <pc:sldMk cId="2413808640" sldId="435"/>
            <ac:spMk id="12" creationId="{00000000-0000-0000-0000-000000000000}"/>
          </ac:spMkLst>
        </pc:spChg>
        <pc:picChg chg="add del mod">
          <ac:chgData name="Morten Lindequist Køhler" userId="bc189cb2-6f95-428a-8c34-b6ed524f6337" providerId="ADAL" clId="{34295489-C083-4E21-B418-2A05465716CA}" dt="2022-09-30T13:01:05.556" v="439" actId="478"/>
          <ac:picMkLst>
            <pc:docMk/>
            <pc:sldMk cId="2413808640" sldId="435"/>
            <ac:picMk id="2" creationId="{3A24BFFD-CED7-3FEE-3506-D44A22900D43}"/>
          </ac:picMkLst>
        </pc:picChg>
        <pc:picChg chg="add mod">
          <ac:chgData name="Morten Lindequist Køhler" userId="bc189cb2-6f95-428a-8c34-b6ed524f6337" providerId="ADAL" clId="{34295489-C083-4E21-B418-2A05465716CA}" dt="2022-09-30T13:01:09.314" v="441" actId="1076"/>
          <ac:picMkLst>
            <pc:docMk/>
            <pc:sldMk cId="2413808640" sldId="435"/>
            <ac:picMk id="3" creationId="{3807E020-ECD9-330A-F0C3-F6CBD6296DE1}"/>
          </ac:picMkLst>
        </pc:picChg>
        <pc:picChg chg="del">
          <ac:chgData name="Morten Lindequist Køhler" userId="bc189cb2-6f95-428a-8c34-b6ed524f6337" providerId="ADAL" clId="{34295489-C083-4E21-B418-2A05465716CA}" dt="2022-09-30T12:23:20.375" v="213" actId="478"/>
          <ac:picMkLst>
            <pc:docMk/>
            <pc:sldMk cId="2413808640" sldId="435"/>
            <ac:picMk id="1026" creationId="{F34651C6-977C-8171-48A1-CC366D12F766}"/>
          </ac:picMkLst>
        </pc:picChg>
      </pc:sldChg>
      <pc:sldChg chg="addSp delSp modSp add mod">
        <pc:chgData name="Morten Lindequist Køhler" userId="bc189cb2-6f95-428a-8c34-b6ed524f6337" providerId="ADAL" clId="{34295489-C083-4E21-B418-2A05465716CA}" dt="2022-09-30T13:02:06.309" v="452" actId="1076"/>
        <pc:sldMkLst>
          <pc:docMk/>
          <pc:sldMk cId="303840963" sldId="436"/>
        </pc:sldMkLst>
        <pc:spChg chg="add del">
          <ac:chgData name="Morten Lindequist Køhler" userId="bc189cb2-6f95-428a-8c34-b6ed524f6337" providerId="ADAL" clId="{34295489-C083-4E21-B418-2A05465716CA}" dt="2022-09-30T13:01:47.125" v="446" actId="22"/>
          <ac:spMkLst>
            <pc:docMk/>
            <pc:sldMk cId="303840963" sldId="436"/>
            <ac:spMk id="5" creationId="{86FCCD5B-0C9A-0ED1-9018-A9D8EECD1002}"/>
          </ac:spMkLst>
        </pc:spChg>
        <pc:spChg chg="mod">
          <ac:chgData name="Morten Lindequist Køhler" userId="bc189cb2-6f95-428a-8c34-b6ed524f6337" providerId="ADAL" clId="{34295489-C083-4E21-B418-2A05465716CA}" dt="2022-09-30T13:01:38.825" v="444" actId="6549"/>
          <ac:spMkLst>
            <pc:docMk/>
            <pc:sldMk cId="303840963" sldId="436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34295489-C083-4E21-B418-2A05465716CA}" dt="2022-09-30T12:31:23.377" v="416" actId="478"/>
          <ac:picMkLst>
            <pc:docMk/>
            <pc:sldMk cId="303840963" sldId="436"/>
            <ac:picMk id="2" creationId="{3A24BFFD-CED7-3FEE-3506-D44A22900D43}"/>
          </ac:picMkLst>
        </pc:picChg>
        <pc:picChg chg="add mod">
          <ac:chgData name="Morten Lindequist Køhler" userId="bc189cb2-6f95-428a-8c34-b6ed524f6337" providerId="ADAL" clId="{34295489-C083-4E21-B418-2A05465716CA}" dt="2022-09-30T13:02:06.309" v="452" actId="1076"/>
          <ac:picMkLst>
            <pc:docMk/>
            <pc:sldMk cId="303840963" sldId="436"/>
            <ac:picMk id="6" creationId="{4CE00896-D1E6-4662-4A4C-BDC273AF8A55}"/>
          </ac:picMkLst>
        </pc:picChg>
        <pc:picChg chg="add mod">
          <ac:chgData name="Morten Lindequist Køhler" userId="bc189cb2-6f95-428a-8c34-b6ed524f6337" providerId="ADAL" clId="{34295489-C083-4E21-B418-2A05465716CA}" dt="2022-09-30T13:02:01.198" v="450" actId="1076"/>
          <ac:picMkLst>
            <pc:docMk/>
            <pc:sldMk cId="303840963" sldId="436"/>
            <ac:picMk id="8" creationId="{E0425451-23C7-30AB-01AB-89E6EE6354EA}"/>
          </ac:picMkLst>
        </pc:picChg>
      </pc:sldChg>
    </pc:docChg>
  </pc:docChgLst>
  <pc:docChgLst>
    <pc:chgData name="Morten Lindequist Køhler - Boyum IT" userId="84ccb0fa-7850-4648-8bc2-abc4ab27f94c" providerId="ADAL" clId="{607390DD-72C0-4BDB-B899-2D15902ABCEF}"/>
    <pc:docChg chg="custSel addSld delSld modSld">
      <pc:chgData name="Morten Lindequist Køhler - Boyum IT" userId="84ccb0fa-7850-4648-8bc2-abc4ab27f94c" providerId="ADAL" clId="{607390DD-72C0-4BDB-B899-2D15902ABCEF}" dt="2023-10-24T18:53:54.552" v="167" actId="47"/>
      <pc:docMkLst>
        <pc:docMk/>
      </pc:docMkLst>
      <pc:sldChg chg="addSp add mod">
        <pc:chgData name="Morten Lindequist Køhler - Boyum IT" userId="84ccb0fa-7850-4648-8bc2-abc4ab27f94c" providerId="ADAL" clId="{607390DD-72C0-4BDB-B899-2D15902ABCEF}" dt="2023-10-24T18:51:33.986" v="41" actId="11529"/>
        <pc:sldMkLst>
          <pc:docMk/>
          <pc:sldMk cId="3369648737" sldId="421"/>
        </pc:sldMkLst>
        <pc:spChg chg="add">
          <ac:chgData name="Morten Lindequist Køhler - Boyum IT" userId="84ccb0fa-7850-4648-8bc2-abc4ab27f94c" providerId="ADAL" clId="{607390DD-72C0-4BDB-B899-2D15902ABCEF}" dt="2023-10-24T18:51:33.986" v="41" actId="11529"/>
          <ac:spMkLst>
            <pc:docMk/>
            <pc:sldMk cId="3369648737" sldId="421"/>
            <ac:spMk id="2" creationId="{DA78819C-9B86-8287-2718-B859FFE80F42}"/>
          </ac:spMkLst>
        </pc:spChg>
      </pc:sldChg>
      <pc:sldChg chg="modSp mod">
        <pc:chgData name="Morten Lindequist Køhler - Boyum IT" userId="84ccb0fa-7850-4648-8bc2-abc4ab27f94c" providerId="ADAL" clId="{607390DD-72C0-4BDB-B899-2D15902ABCEF}" dt="2023-10-24T18:47:39.184" v="10" actId="20577"/>
        <pc:sldMkLst>
          <pc:docMk/>
          <pc:sldMk cId="1609065218" sldId="445"/>
        </pc:sldMkLst>
        <pc:spChg chg="mod">
          <ac:chgData name="Morten Lindequist Køhler - Boyum IT" userId="84ccb0fa-7850-4648-8bc2-abc4ab27f94c" providerId="ADAL" clId="{607390DD-72C0-4BDB-B899-2D15902ABCEF}" dt="2023-10-24T18:47:39.184" v="10" actId="20577"/>
          <ac:spMkLst>
            <pc:docMk/>
            <pc:sldMk cId="1609065218" sldId="445"/>
            <ac:spMk id="4" creationId="{00000000-0000-0000-0000-000000000000}"/>
          </ac:spMkLst>
        </pc:spChg>
      </pc:sldChg>
      <pc:sldChg chg="addSp modSp mod">
        <pc:chgData name="Morten Lindequist Køhler - Boyum IT" userId="84ccb0fa-7850-4648-8bc2-abc4ab27f94c" providerId="ADAL" clId="{607390DD-72C0-4BDB-B899-2D15902ABCEF}" dt="2023-10-24T18:52:44.610" v="115" actId="1076"/>
        <pc:sldMkLst>
          <pc:docMk/>
          <pc:sldMk cId="4249972517" sldId="446"/>
        </pc:sldMkLst>
        <pc:spChg chg="add mod">
          <ac:chgData name="Morten Lindequist Køhler - Boyum IT" userId="84ccb0fa-7850-4648-8bc2-abc4ab27f94c" providerId="ADAL" clId="{607390DD-72C0-4BDB-B899-2D15902ABCEF}" dt="2023-10-24T18:52:44.610" v="115" actId="1076"/>
          <ac:spMkLst>
            <pc:docMk/>
            <pc:sldMk cId="4249972517" sldId="446"/>
            <ac:spMk id="2" creationId="{9A47C14E-0880-C0A2-2878-922AD35C4426}"/>
          </ac:spMkLst>
        </pc:spChg>
        <pc:spChg chg="mod">
          <ac:chgData name="Morten Lindequist Køhler - Boyum IT" userId="84ccb0fa-7850-4648-8bc2-abc4ab27f94c" providerId="ADAL" clId="{607390DD-72C0-4BDB-B899-2D15902ABCEF}" dt="2023-10-24T18:52:37.494" v="113" actId="207"/>
          <ac:spMkLst>
            <pc:docMk/>
            <pc:sldMk cId="4249972517" sldId="446"/>
            <ac:spMk id="12" creationId="{00000000-0000-0000-0000-000000000000}"/>
          </ac:spMkLst>
        </pc:spChg>
      </pc:sldChg>
      <pc:sldChg chg="del">
        <pc:chgData name="Morten Lindequist Køhler - Boyum IT" userId="84ccb0fa-7850-4648-8bc2-abc4ab27f94c" providerId="ADAL" clId="{607390DD-72C0-4BDB-B899-2D15902ABCEF}" dt="2023-10-24T18:53:54.552" v="167" actId="47"/>
        <pc:sldMkLst>
          <pc:docMk/>
          <pc:sldMk cId="2413562857" sldId="447"/>
        </pc:sldMkLst>
      </pc:sldChg>
      <pc:sldChg chg="del">
        <pc:chgData name="Morten Lindequist Køhler - Boyum IT" userId="84ccb0fa-7850-4648-8bc2-abc4ab27f94c" providerId="ADAL" clId="{607390DD-72C0-4BDB-B899-2D15902ABCEF}" dt="2023-10-24T18:53:54.552" v="167" actId="47"/>
        <pc:sldMkLst>
          <pc:docMk/>
          <pc:sldMk cId="3193415097" sldId="448"/>
        </pc:sldMkLst>
      </pc:sldChg>
      <pc:sldChg chg="del">
        <pc:chgData name="Morten Lindequist Køhler - Boyum IT" userId="84ccb0fa-7850-4648-8bc2-abc4ab27f94c" providerId="ADAL" clId="{607390DD-72C0-4BDB-B899-2D15902ABCEF}" dt="2023-10-24T18:53:54.552" v="167" actId="47"/>
        <pc:sldMkLst>
          <pc:docMk/>
          <pc:sldMk cId="3291203326" sldId="449"/>
        </pc:sldMkLst>
      </pc:sldChg>
      <pc:sldChg chg="add del">
        <pc:chgData name="Morten Lindequist Køhler - Boyum IT" userId="84ccb0fa-7850-4648-8bc2-abc4ab27f94c" providerId="ADAL" clId="{607390DD-72C0-4BDB-B899-2D15902ABCEF}" dt="2023-10-24T18:47:54.139" v="12"/>
        <pc:sldMkLst>
          <pc:docMk/>
          <pc:sldMk cId="1095089587" sldId="450"/>
        </pc:sldMkLst>
      </pc:sldChg>
      <pc:sldChg chg="delSp modSp add mod">
        <pc:chgData name="Morten Lindequist Køhler - Boyum IT" userId="84ccb0fa-7850-4648-8bc2-abc4ab27f94c" providerId="ADAL" clId="{607390DD-72C0-4BDB-B899-2D15902ABCEF}" dt="2023-10-24T18:51:51.801" v="64" actId="207"/>
        <pc:sldMkLst>
          <pc:docMk/>
          <pc:sldMk cId="3561553525" sldId="459"/>
        </pc:sldMkLst>
        <pc:spChg chg="mod">
          <ac:chgData name="Morten Lindequist Køhler - Boyum IT" userId="84ccb0fa-7850-4648-8bc2-abc4ab27f94c" providerId="ADAL" clId="{607390DD-72C0-4BDB-B899-2D15902ABCEF}" dt="2023-10-24T18:51:51.801" v="64" actId="207"/>
          <ac:spMkLst>
            <pc:docMk/>
            <pc:sldMk cId="3561553525" sldId="459"/>
            <ac:spMk id="12" creationId="{00000000-0000-0000-0000-000000000000}"/>
          </ac:spMkLst>
        </pc:spChg>
        <pc:picChg chg="del">
          <ac:chgData name="Morten Lindequist Køhler - Boyum IT" userId="84ccb0fa-7850-4648-8bc2-abc4ab27f94c" providerId="ADAL" clId="{607390DD-72C0-4BDB-B899-2D15902ABCEF}" dt="2023-10-24T18:51:38.774" v="42" actId="478"/>
          <ac:picMkLst>
            <pc:docMk/>
            <pc:sldMk cId="3561553525" sldId="459"/>
            <ac:picMk id="6" creationId="{6BE18DCB-698C-FE35-18A1-4EFA5B7A676A}"/>
          </ac:picMkLst>
        </pc:picChg>
        <pc:picChg chg="del">
          <ac:chgData name="Morten Lindequist Køhler - Boyum IT" userId="84ccb0fa-7850-4648-8bc2-abc4ab27f94c" providerId="ADAL" clId="{607390DD-72C0-4BDB-B899-2D15902ABCEF}" dt="2023-10-24T18:51:40.008" v="43" actId="478"/>
          <ac:picMkLst>
            <pc:docMk/>
            <pc:sldMk cId="3561553525" sldId="459"/>
            <ac:picMk id="9" creationId="{C08C328C-A17A-C655-594F-6CE205590EBC}"/>
          </ac:picMkLst>
        </pc:picChg>
      </pc:sldChg>
      <pc:sldChg chg="modSp add mod">
        <pc:chgData name="Morten Lindequist Køhler - Boyum IT" userId="84ccb0fa-7850-4648-8bc2-abc4ab27f94c" providerId="ADAL" clId="{607390DD-72C0-4BDB-B899-2D15902ABCEF}" dt="2023-10-24T18:53:52.357" v="166" actId="20577"/>
        <pc:sldMkLst>
          <pc:docMk/>
          <pc:sldMk cId="4071809746" sldId="460"/>
        </pc:sldMkLst>
        <pc:spChg chg="mod">
          <ac:chgData name="Morten Lindequist Køhler - Boyum IT" userId="84ccb0fa-7850-4648-8bc2-abc4ab27f94c" providerId="ADAL" clId="{607390DD-72C0-4BDB-B899-2D15902ABCEF}" dt="2023-10-24T18:53:52.357" v="166" actId="20577"/>
          <ac:spMkLst>
            <pc:docMk/>
            <pc:sldMk cId="4071809746" sldId="460"/>
            <ac:spMk id="12" creationId="{00000000-0000-0000-0000-000000000000}"/>
          </ac:spMkLst>
        </pc:spChg>
      </pc:sldChg>
    </pc:docChg>
  </pc:docChgLst>
  <pc:docChgLst>
    <pc:chgData name="Lars Klitgaard Jakobsen - Boyum IT" userId="a8b91627-3d8b-4a57-90d4-84fa4138c7ba" providerId="ADAL" clId="{F1B4F348-7BE7-462C-9390-5337ABC045BE}"/>
    <pc:docChg chg="undo custSel addSld delSld modSld sldOrd">
      <pc:chgData name="Lars Klitgaard Jakobsen - Boyum IT" userId="a8b91627-3d8b-4a57-90d4-84fa4138c7ba" providerId="ADAL" clId="{F1B4F348-7BE7-462C-9390-5337ABC045BE}" dt="2024-04-29T11:14:08.322" v="247" actId="2696"/>
      <pc:docMkLst>
        <pc:docMk/>
      </pc:docMkLst>
      <pc:sldChg chg="modSp mod">
        <pc:chgData name="Lars Klitgaard Jakobsen - Boyum IT" userId="a8b91627-3d8b-4a57-90d4-84fa4138c7ba" providerId="ADAL" clId="{F1B4F348-7BE7-462C-9390-5337ABC045BE}" dt="2024-04-29T09:10:48.980" v="1" actId="20577"/>
        <pc:sldMkLst>
          <pc:docMk/>
          <pc:sldMk cId="74417278" sldId="258"/>
        </pc:sldMkLst>
        <pc:spChg chg="mod">
          <ac:chgData name="Lars Klitgaard Jakobsen - Boyum IT" userId="a8b91627-3d8b-4a57-90d4-84fa4138c7ba" providerId="ADAL" clId="{F1B4F348-7BE7-462C-9390-5337ABC045BE}" dt="2024-04-29T09:10:48.980" v="1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addSp delSp modSp mod ord">
        <pc:chgData name="Lars Klitgaard Jakobsen - Boyum IT" userId="a8b91627-3d8b-4a57-90d4-84fa4138c7ba" providerId="ADAL" clId="{F1B4F348-7BE7-462C-9390-5337ABC045BE}" dt="2024-04-29T10:17:04.599" v="46" actId="1076"/>
        <pc:sldMkLst>
          <pc:docMk/>
          <pc:sldMk cId="3369648737" sldId="421"/>
        </pc:sldMkLst>
        <pc:spChg chg="mod">
          <ac:chgData name="Lars Klitgaard Jakobsen - Boyum IT" userId="a8b91627-3d8b-4a57-90d4-84fa4138c7ba" providerId="ADAL" clId="{F1B4F348-7BE7-462C-9390-5337ABC045BE}" dt="2024-04-29T09:22:51.961" v="31" actId="20577"/>
          <ac:spMkLst>
            <pc:docMk/>
            <pc:sldMk cId="3369648737" sldId="421"/>
            <ac:spMk id="7" creationId="{DF00AA3D-2219-4F5E-B371-376DFCE53509}"/>
          </ac:spMkLst>
        </pc:spChg>
        <pc:spChg chg="mod">
          <ac:chgData name="Lars Klitgaard Jakobsen - Boyum IT" userId="a8b91627-3d8b-4a57-90d4-84fa4138c7ba" providerId="ADAL" clId="{F1B4F348-7BE7-462C-9390-5337ABC045BE}" dt="2024-04-29T09:58:00.395" v="32"/>
          <ac:spMkLst>
            <pc:docMk/>
            <pc:sldMk cId="3369648737" sldId="421"/>
            <ac:spMk id="12" creationId="{00000000-0000-0000-0000-000000000000}"/>
          </ac:spMkLst>
        </pc:spChg>
        <pc:picChg chg="del">
          <ac:chgData name="Lars Klitgaard Jakobsen - Boyum IT" userId="a8b91627-3d8b-4a57-90d4-84fa4138c7ba" providerId="ADAL" clId="{F1B4F348-7BE7-462C-9390-5337ABC045BE}" dt="2024-04-29T10:02:12.593" v="33" actId="478"/>
          <ac:picMkLst>
            <pc:docMk/>
            <pc:sldMk cId="3369648737" sldId="421"/>
            <ac:picMk id="3" creationId="{559CEDD3-2143-0702-19C1-3C76C702B0FC}"/>
          </ac:picMkLst>
        </pc:picChg>
        <pc:picChg chg="add del mod">
          <ac:chgData name="Lars Klitgaard Jakobsen - Boyum IT" userId="a8b91627-3d8b-4a57-90d4-84fa4138c7ba" providerId="ADAL" clId="{F1B4F348-7BE7-462C-9390-5337ABC045BE}" dt="2024-04-29T10:11:41.351" v="38" actId="478"/>
          <ac:picMkLst>
            <pc:docMk/>
            <pc:sldMk cId="3369648737" sldId="421"/>
            <ac:picMk id="5" creationId="{74842D12-E515-377E-85A6-0C35A9C2A04E}"/>
          </ac:picMkLst>
        </pc:picChg>
        <pc:picChg chg="add mod">
          <ac:chgData name="Lars Klitgaard Jakobsen - Boyum IT" userId="a8b91627-3d8b-4a57-90d4-84fa4138c7ba" providerId="ADAL" clId="{F1B4F348-7BE7-462C-9390-5337ABC045BE}" dt="2024-04-29T10:11:51.054" v="42" actId="14100"/>
          <ac:picMkLst>
            <pc:docMk/>
            <pc:sldMk cId="3369648737" sldId="421"/>
            <ac:picMk id="8" creationId="{7CEBD299-042F-3777-321C-8F67CC2B3BB3}"/>
          </ac:picMkLst>
        </pc:picChg>
        <pc:picChg chg="add mod">
          <ac:chgData name="Lars Klitgaard Jakobsen - Boyum IT" userId="a8b91627-3d8b-4a57-90d4-84fa4138c7ba" providerId="ADAL" clId="{F1B4F348-7BE7-462C-9390-5337ABC045BE}" dt="2024-04-29T10:17:04.599" v="46" actId="1076"/>
          <ac:picMkLst>
            <pc:docMk/>
            <pc:sldMk cId="3369648737" sldId="421"/>
            <ac:picMk id="10" creationId="{A1A649CD-5635-5819-3780-F96FDDB0B2F7}"/>
          </ac:picMkLst>
        </pc:picChg>
      </pc:sldChg>
      <pc:sldChg chg="modSp mod">
        <pc:chgData name="Lars Klitgaard Jakobsen - Boyum IT" userId="a8b91627-3d8b-4a57-90d4-84fa4138c7ba" providerId="ADAL" clId="{F1B4F348-7BE7-462C-9390-5337ABC045BE}" dt="2024-04-29T09:11:17.343" v="22" actId="20577"/>
        <pc:sldMkLst>
          <pc:docMk/>
          <pc:sldMk cId="1609065218" sldId="445"/>
        </pc:sldMkLst>
        <pc:spChg chg="mod">
          <ac:chgData name="Lars Klitgaard Jakobsen - Boyum IT" userId="a8b91627-3d8b-4a57-90d4-84fa4138c7ba" providerId="ADAL" clId="{F1B4F348-7BE7-462C-9390-5337ABC045BE}" dt="2024-04-29T09:11:17.343" v="22" actId="20577"/>
          <ac:spMkLst>
            <pc:docMk/>
            <pc:sldMk cId="1609065218" sldId="445"/>
            <ac:spMk id="4" creationId="{00000000-0000-0000-0000-000000000000}"/>
          </ac:spMkLst>
        </pc:spChg>
      </pc:sldChg>
      <pc:sldChg chg="add">
        <pc:chgData name="Lars Klitgaard Jakobsen - Boyum IT" userId="a8b91627-3d8b-4a57-90d4-84fa4138c7ba" providerId="ADAL" clId="{F1B4F348-7BE7-462C-9390-5337ABC045BE}" dt="2024-04-29T09:10:57.078" v="2" actId="2890"/>
        <pc:sldMkLst>
          <pc:docMk/>
          <pc:sldMk cId="1244540545" sldId="463"/>
        </pc:sldMkLst>
      </pc:sldChg>
      <pc:sldChg chg="add">
        <pc:chgData name="Lars Klitgaard Jakobsen - Boyum IT" userId="a8b91627-3d8b-4a57-90d4-84fa4138c7ba" providerId="ADAL" clId="{F1B4F348-7BE7-462C-9390-5337ABC045BE}" dt="2024-04-29T09:22:40.233" v="23" actId="2890"/>
        <pc:sldMkLst>
          <pc:docMk/>
          <pc:sldMk cId="3595399564" sldId="464"/>
        </pc:sldMkLst>
      </pc:sldChg>
      <pc:sldChg chg="delSp modSp add del mod">
        <pc:chgData name="Lars Klitgaard Jakobsen - Boyum IT" userId="a8b91627-3d8b-4a57-90d4-84fa4138c7ba" providerId="ADAL" clId="{F1B4F348-7BE7-462C-9390-5337ABC045BE}" dt="2024-04-29T11:14:08.322" v="247" actId="2696"/>
        <pc:sldMkLst>
          <pc:docMk/>
          <pc:sldMk cId="489725833" sldId="465"/>
        </pc:sldMkLst>
        <pc:spChg chg="mod">
          <ac:chgData name="Lars Klitgaard Jakobsen - Boyum IT" userId="a8b91627-3d8b-4a57-90d4-84fa4138c7ba" providerId="ADAL" clId="{F1B4F348-7BE7-462C-9390-5337ABC045BE}" dt="2024-04-29T10:20:19.110" v="48"/>
          <ac:spMkLst>
            <pc:docMk/>
            <pc:sldMk cId="489725833" sldId="465"/>
            <ac:spMk id="12" creationId="{00000000-0000-0000-0000-000000000000}"/>
          </ac:spMkLst>
        </pc:spChg>
        <pc:picChg chg="del">
          <ac:chgData name="Lars Klitgaard Jakobsen - Boyum IT" userId="a8b91627-3d8b-4a57-90d4-84fa4138c7ba" providerId="ADAL" clId="{F1B4F348-7BE7-462C-9390-5337ABC045BE}" dt="2024-04-29T10:20:23.918" v="50" actId="478"/>
          <ac:picMkLst>
            <pc:docMk/>
            <pc:sldMk cId="489725833" sldId="465"/>
            <ac:picMk id="8" creationId="{7CEBD299-042F-3777-321C-8F67CC2B3BB3}"/>
          </ac:picMkLst>
        </pc:picChg>
        <pc:picChg chg="del">
          <ac:chgData name="Lars Klitgaard Jakobsen - Boyum IT" userId="a8b91627-3d8b-4a57-90d4-84fa4138c7ba" providerId="ADAL" clId="{F1B4F348-7BE7-462C-9390-5337ABC045BE}" dt="2024-04-29T10:20:22.792" v="49" actId="478"/>
          <ac:picMkLst>
            <pc:docMk/>
            <pc:sldMk cId="489725833" sldId="465"/>
            <ac:picMk id="10" creationId="{A1A649CD-5635-5819-3780-F96FDDB0B2F7}"/>
          </ac:picMkLst>
        </pc:picChg>
      </pc:sldChg>
      <pc:sldChg chg="addSp modSp add mod">
        <pc:chgData name="Lars Klitgaard Jakobsen - Boyum IT" userId="a8b91627-3d8b-4a57-90d4-84fa4138c7ba" providerId="ADAL" clId="{F1B4F348-7BE7-462C-9390-5337ABC045BE}" dt="2024-04-29T10:37:09.439" v="57" actId="14100"/>
        <pc:sldMkLst>
          <pc:docMk/>
          <pc:sldMk cId="2064479558" sldId="466"/>
        </pc:sldMkLst>
        <pc:spChg chg="mod">
          <ac:chgData name="Lars Klitgaard Jakobsen - Boyum IT" userId="a8b91627-3d8b-4a57-90d4-84fa4138c7ba" providerId="ADAL" clId="{F1B4F348-7BE7-462C-9390-5337ABC045BE}" dt="2024-04-29T10:35:39.113" v="53"/>
          <ac:spMkLst>
            <pc:docMk/>
            <pc:sldMk cId="2064479558" sldId="466"/>
            <ac:spMk id="12" creationId="{00000000-0000-0000-0000-000000000000}"/>
          </ac:spMkLst>
        </pc:spChg>
        <pc:picChg chg="add mod">
          <ac:chgData name="Lars Klitgaard Jakobsen - Boyum IT" userId="a8b91627-3d8b-4a57-90d4-84fa4138c7ba" providerId="ADAL" clId="{F1B4F348-7BE7-462C-9390-5337ABC045BE}" dt="2024-04-29T10:37:09.439" v="57" actId="14100"/>
          <ac:picMkLst>
            <pc:docMk/>
            <pc:sldMk cId="2064479558" sldId="466"/>
            <ac:picMk id="3" creationId="{BA2610FD-1480-BF99-F90A-FE921D92D0CF}"/>
          </ac:picMkLst>
        </pc:picChg>
      </pc:sldChg>
      <pc:sldChg chg="addSp modSp add mod">
        <pc:chgData name="Lars Klitgaard Jakobsen - Boyum IT" userId="a8b91627-3d8b-4a57-90d4-84fa4138c7ba" providerId="ADAL" clId="{F1B4F348-7BE7-462C-9390-5337ABC045BE}" dt="2024-04-29T10:40:02.079" v="129" actId="14100"/>
        <pc:sldMkLst>
          <pc:docMk/>
          <pc:sldMk cId="1453665403" sldId="467"/>
        </pc:sldMkLst>
        <pc:spChg chg="mod">
          <ac:chgData name="Lars Klitgaard Jakobsen - Boyum IT" userId="a8b91627-3d8b-4a57-90d4-84fa4138c7ba" providerId="ADAL" clId="{F1B4F348-7BE7-462C-9390-5337ABC045BE}" dt="2024-04-29T10:38:04.326" v="124" actId="20577"/>
          <ac:spMkLst>
            <pc:docMk/>
            <pc:sldMk cId="1453665403" sldId="467"/>
            <ac:spMk id="12" creationId="{00000000-0000-0000-0000-000000000000}"/>
          </ac:spMkLst>
        </pc:spChg>
        <pc:picChg chg="add mod">
          <ac:chgData name="Lars Klitgaard Jakobsen - Boyum IT" userId="a8b91627-3d8b-4a57-90d4-84fa4138c7ba" providerId="ADAL" clId="{F1B4F348-7BE7-462C-9390-5337ABC045BE}" dt="2024-04-29T10:40:02.079" v="129" actId="14100"/>
          <ac:picMkLst>
            <pc:docMk/>
            <pc:sldMk cId="1453665403" sldId="467"/>
            <ac:picMk id="3" creationId="{C9EB5FA5-6142-8775-752A-390F0646ACD0}"/>
          </ac:picMkLst>
        </pc:picChg>
      </pc:sldChg>
      <pc:sldChg chg="addSp modSp add mod">
        <pc:chgData name="Lars Klitgaard Jakobsen - Boyum IT" userId="a8b91627-3d8b-4a57-90d4-84fa4138c7ba" providerId="ADAL" clId="{F1B4F348-7BE7-462C-9390-5337ABC045BE}" dt="2024-04-29T11:13:43.718" v="246" actId="20577"/>
        <pc:sldMkLst>
          <pc:docMk/>
          <pc:sldMk cId="1352268804" sldId="468"/>
        </pc:sldMkLst>
        <pc:spChg chg="mod">
          <ac:chgData name="Lars Klitgaard Jakobsen - Boyum IT" userId="a8b91627-3d8b-4a57-90d4-84fa4138c7ba" providerId="ADAL" clId="{F1B4F348-7BE7-462C-9390-5337ABC045BE}" dt="2024-04-29T11:13:43.718" v="246" actId="20577"/>
          <ac:spMkLst>
            <pc:docMk/>
            <pc:sldMk cId="1352268804" sldId="468"/>
            <ac:spMk id="12" creationId="{00000000-0000-0000-0000-000000000000}"/>
          </ac:spMkLst>
        </pc:spChg>
        <pc:picChg chg="add mod ord">
          <ac:chgData name="Lars Klitgaard Jakobsen - Boyum IT" userId="a8b91627-3d8b-4a57-90d4-84fa4138c7ba" providerId="ADAL" clId="{F1B4F348-7BE7-462C-9390-5337ABC045BE}" dt="2024-04-29T11:11:41.662" v="139" actId="14100"/>
          <ac:picMkLst>
            <pc:docMk/>
            <pc:sldMk cId="1352268804" sldId="468"/>
            <ac:picMk id="3" creationId="{4C41EB14-BC80-50F3-5BA5-5EA3E9E7730E}"/>
          </ac:picMkLst>
        </pc:picChg>
        <pc:picChg chg="add mod">
          <ac:chgData name="Lars Klitgaard Jakobsen - Boyum IT" userId="a8b91627-3d8b-4a57-90d4-84fa4138c7ba" providerId="ADAL" clId="{F1B4F348-7BE7-462C-9390-5337ABC045BE}" dt="2024-04-29T11:11:19.093" v="135" actId="14100"/>
          <ac:picMkLst>
            <pc:docMk/>
            <pc:sldMk cId="1352268804" sldId="468"/>
            <ac:picMk id="6" creationId="{D5FC0D02-9D7C-7FE8-C502-F46626FC680D}"/>
          </ac:picMkLst>
        </pc:picChg>
      </pc:sldChg>
    </pc:docChg>
  </pc:docChgLst>
  <pc:docChgLst>
    <pc:chgData name="Morten Lindequist Køhler" userId="bc189cb2-6f95-428a-8c34-b6ed524f6337" providerId="ADAL" clId="{A1D0A842-3D8D-4ACD-AB22-524115C19AEB}"/>
    <pc:docChg chg="undo custSel addSld delSld modSld">
      <pc:chgData name="Morten Lindequist Køhler" userId="bc189cb2-6f95-428a-8c34-b6ed524f6337" providerId="ADAL" clId="{A1D0A842-3D8D-4ACD-AB22-524115C19AEB}" dt="2022-04-07T09:01:01.389" v="2109" actId="1076"/>
      <pc:docMkLst>
        <pc:docMk/>
      </pc:docMkLst>
      <pc:sldChg chg="modSp mod">
        <pc:chgData name="Morten Lindequist Køhler" userId="bc189cb2-6f95-428a-8c34-b6ed524f6337" providerId="ADAL" clId="{A1D0A842-3D8D-4ACD-AB22-524115C19AEB}" dt="2022-04-07T08:21:18.702" v="1" actId="20577"/>
        <pc:sldMkLst>
          <pc:docMk/>
          <pc:sldMk cId="74417278" sldId="258"/>
        </pc:sldMkLst>
        <pc:spChg chg="mod">
          <ac:chgData name="Morten Lindequist Køhler" userId="bc189cb2-6f95-428a-8c34-b6ed524f6337" providerId="ADAL" clId="{A1D0A842-3D8D-4ACD-AB22-524115C19AEB}" dt="2022-04-07T08:21:18.702" v="1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17.189" v="1175" actId="113"/>
        <pc:sldMkLst>
          <pc:docMk/>
          <pc:sldMk cId="1827065785" sldId="353"/>
        </pc:sldMkLst>
        <pc:spChg chg="mod">
          <ac:chgData name="Morten Lindequist Køhler" userId="bc189cb2-6f95-428a-8c34-b6ed524f6337" providerId="ADAL" clId="{A1D0A842-3D8D-4ACD-AB22-524115C19AEB}" dt="2022-04-07T08:43:17.189" v="1175" actId="113"/>
          <ac:spMkLst>
            <pc:docMk/>
            <pc:sldMk cId="1827065785" sldId="353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09.269" v="1173" actId="113"/>
        <pc:sldMkLst>
          <pc:docMk/>
          <pc:sldMk cId="2107929662" sldId="370"/>
        </pc:sldMkLst>
        <pc:spChg chg="mod">
          <ac:chgData name="Morten Lindequist Køhler" userId="bc189cb2-6f95-428a-8c34-b6ed524f6337" providerId="ADAL" clId="{A1D0A842-3D8D-4ACD-AB22-524115C19AEB}" dt="2022-04-07T08:43:09.269" v="1173" actId="113"/>
          <ac:spMkLst>
            <pc:docMk/>
            <pc:sldMk cId="2107929662" sldId="370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12.776" v="1174" actId="113"/>
        <pc:sldMkLst>
          <pc:docMk/>
          <pc:sldMk cId="1265709207" sldId="381"/>
        </pc:sldMkLst>
        <pc:spChg chg="mod">
          <ac:chgData name="Morten Lindequist Køhler" userId="bc189cb2-6f95-428a-8c34-b6ed524f6337" providerId="ADAL" clId="{A1D0A842-3D8D-4ACD-AB22-524115C19AEB}" dt="2022-04-07T08:43:12.776" v="1174" actId="113"/>
          <ac:spMkLst>
            <pc:docMk/>
            <pc:sldMk cId="1265709207" sldId="381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3:03.486" v="1172" actId="113"/>
        <pc:sldMkLst>
          <pc:docMk/>
          <pc:sldMk cId="4104407282" sldId="395"/>
        </pc:sldMkLst>
        <pc:spChg chg="mod">
          <ac:chgData name="Morten Lindequist Køhler" userId="bc189cb2-6f95-428a-8c34-b6ed524f6337" providerId="ADAL" clId="{A1D0A842-3D8D-4ACD-AB22-524115C19AEB}" dt="2022-04-07T08:43:03.486" v="1172" actId="113"/>
          <ac:spMkLst>
            <pc:docMk/>
            <pc:sldMk cId="4104407282" sldId="395"/>
            <ac:spMk id="4" creationId="{00000000-0000-0000-0000-000000000000}"/>
          </ac:spMkLst>
        </pc:spChg>
      </pc:sldChg>
      <pc:sldChg chg="modSp mod">
        <pc:chgData name="Morten Lindequist Køhler" userId="bc189cb2-6f95-428a-8c34-b6ed524f6337" providerId="ADAL" clId="{A1D0A842-3D8D-4ACD-AB22-524115C19AEB}" dt="2022-04-07T08:42:57.371" v="1171" actId="113"/>
        <pc:sldMkLst>
          <pc:docMk/>
          <pc:sldMk cId="3181165482" sldId="399"/>
        </pc:sldMkLst>
        <pc:spChg chg="mod">
          <ac:chgData name="Morten Lindequist Køhler" userId="bc189cb2-6f95-428a-8c34-b6ed524f6337" providerId="ADAL" clId="{A1D0A842-3D8D-4ACD-AB22-524115C19AEB}" dt="2022-04-07T08:42:57.371" v="1171" actId="113"/>
          <ac:spMkLst>
            <pc:docMk/>
            <pc:sldMk cId="3181165482" sldId="399"/>
            <ac:spMk id="4" creationId="{00000000-0000-0000-0000-000000000000}"/>
          </ac:spMkLst>
        </pc:spChg>
      </pc:sldChg>
      <pc:sldChg chg="modSp add mod">
        <pc:chgData name="Morten Lindequist Køhler" userId="bc189cb2-6f95-428a-8c34-b6ed524f6337" providerId="ADAL" clId="{A1D0A842-3D8D-4ACD-AB22-524115C19AEB}" dt="2022-04-07T08:21:47.601" v="21" actId="20577"/>
        <pc:sldMkLst>
          <pc:docMk/>
          <pc:sldMk cId="557900298" sldId="411"/>
        </pc:sldMkLst>
        <pc:spChg chg="mod">
          <ac:chgData name="Morten Lindequist Køhler" userId="bc189cb2-6f95-428a-8c34-b6ed524f6337" providerId="ADAL" clId="{A1D0A842-3D8D-4ACD-AB22-524115C19AEB}" dt="2022-04-07T08:21:47.601" v="21" actId="20577"/>
          <ac:spMkLst>
            <pc:docMk/>
            <pc:sldMk cId="557900298" sldId="411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8:50.797" v="2043" actId="14"/>
        <pc:sldMkLst>
          <pc:docMk/>
          <pc:sldMk cId="1428362957" sldId="412"/>
        </pc:sldMkLst>
        <pc:spChg chg="mod">
          <ac:chgData name="Morten Lindequist Køhler" userId="bc189cb2-6f95-428a-8c34-b6ed524f6337" providerId="ADAL" clId="{A1D0A842-3D8D-4ACD-AB22-524115C19AEB}" dt="2022-04-07T08:22:51.018" v="35" actId="20577"/>
          <ac:spMkLst>
            <pc:docMk/>
            <pc:sldMk cId="1428362957" sldId="412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A1D0A842-3D8D-4ACD-AB22-524115C19AEB}" dt="2022-04-07T08:58:50.797" v="2043" actId="14"/>
          <ac:spMkLst>
            <pc:docMk/>
            <pc:sldMk cId="1428362957" sldId="412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23:08.053" v="60" actId="478"/>
          <ac:picMkLst>
            <pc:docMk/>
            <pc:sldMk cId="1428362957" sldId="412"/>
            <ac:picMk id="3" creationId="{6EA14090-CBB0-4B5A-93CD-B677018AAA2D}"/>
          </ac:picMkLst>
        </pc:picChg>
        <pc:picChg chg="add mod">
          <ac:chgData name="Morten Lindequist Køhler" userId="bc189cb2-6f95-428a-8c34-b6ed524f6337" providerId="ADAL" clId="{A1D0A842-3D8D-4ACD-AB22-524115C19AEB}" dt="2022-04-07T08:23:13.430" v="64" actId="1076"/>
          <ac:picMkLst>
            <pc:docMk/>
            <pc:sldMk cId="1428362957" sldId="412"/>
            <ac:picMk id="6" creationId="{AEF5F62E-389D-45BF-91AA-36897EDF6160}"/>
          </ac:picMkLst>
        </pc:picChg>
        <pc:picChg chg="add mod">
          <ac:chgData name="Morten Lindequist Køhler" userId="bc189cb2-6f95-428a-8c34-b6ed524f6337" providerId="ADAL" clId="{A1D0A842-3D8D-4ACD-AB22-524115C19AEB}" dt="2022-04-07T08:24:22.942" v="198"/>
          <ac:picMkLst>
            <pc:docMk/>
            <pc:sldMk cId="1428362957" sldId="412"/>
            <ac:picMk id="8" creationId="{D706D874-42E2-4D51-9DD6-B46B947AEA6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8:55.319" v="2047" actId="14"/>
        <pc:sldMkLst>
          <pc:docMk/>
          <pc:sldMk cId="3615133586" sldId="413"/>
        </pc:sldMkLst>
        <pc:spChg chg="mod">
          <ac:chgData name="Morten Lindequist Køhler" userId="bc189cb2-6f95-428a-8c34-b6ed524f6337" providerId="ADAL" clId="{A1D0A842-3D8D-4ACD-AB22-524115C19AEB}" dt="2022-04-07T08:58:55.319" v="2047" actId="14"/>
          <ac:spMkLst>
            <pc:docMk/>
            <pc:sldMk cId="3615133586" sldId="413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24:36.521" v="220" actId="478"/>
          <ac:picMkLst>
            <pc:docMk/>
            <pc:sldMk cId="3615133586" sldId="413"/>
            <ac:picMk id="6" creationId="{AEF5F62E-389D-45BF-91AA-36897EDF6160}"/>
          </ac:picMkLst>
        </pc:picChg>
        <pc:picChg chg="add mod">
          <ac:chgData name="Morten Lindequist Køhler" userId="bc189cb2-6f95-428a-8c34-b6ed524f6337" providerId="ADAL" clId="{A1D0A842-3D8D-4ACD-AB22-524115C19AEB}" dt="2022-04-07T08:24:39.813" v="222" actId="1076"/>
          <ac:picMkLst>
            <pc:docMk/>
            <pc:sldMk cId="3615133586" sldId="413"/>
            <ac:picMk id="8" creationId="{5BDD4F82-0676-4F4F-A2EB-3820B2E581B1}"/>
          </ac:picMkLst>
        </pc:picChg>
        <pc:picChg chg="add mod">
          <ac:chgData name="Morten Lindequist Køhler" userId="bc189cb2-6f95-428a-8c34-b6ed524f6337" providerId="ADAL" clId="{A1D0A842-3D8D-4ACD-AB22-524115C19AEB}" dt="2022-04-07T08:28:35.014" v="406"/>
          <ac:picMkLst>
            <pc:docMk/>
            <pc:sldMk cId="3615133586" sldId="413"/>
            <ac:picMk id="9" creationId="{E7A6C6DB-6BA5-4FEB-97A5-0B96F8E95DD5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01.331" v="2053" actId="14"/>
        <pc:sldMkLst>
          <pc:docMk/>
          <pc:sldMk cId="234869756" sldId="414"/>
        </pc:sldMkLst>
        <pc:spChg chg="add mod">
          <ac:chgData name="Morten Lindequist Køhler" userId="bc189cb2-6f95-428a-8c34-b6ed524f6337" providerId="ADAL" clId="{A1D0A842-3D8D-4ACD-AB22-524115C19AEB}" dt="2022-04-07T08:36:05.856" v="586"/>
          <ac:spMkLst>
            <pc:docMk/>
            <pc:sldMk cId="234869756" sldId="414"/>
            <ac:spMk id="10" creationId="{3104C081-C577-4217-97B0-7F5E670A4C1B}"/>
          </ac:spMkLst>
        </pc:spChg>
        <pc:spChg chg="mod">
          <ac:chgData name="Morten Lindequist Køhler" userId="bc189cb2-6f95-428a-8c34-b6ed524f6337" providerId="ADAL" clId="{A1D0A842-3D8D-4ACD-AB22-524115C19AEB}" dt="2022-04-07T08:59:01.331" v="2053" actId="14"/>
          <ac:spMkLst>
            <pc:docMk/>
            <pc:sldMk cId="234869756" sldId="414"/>
            <ac:spMk id="12" creationId="{00000000-0000-0000-0000-000000000000}"/>
          </ac:spMkLst>
        </pc:spChg>
        <pc:spChg chg="add mod">
          <ac:chgData name="Morten Lindequist Køhler" userId="bc189cb2-6f95-428a-8c34-b6ed524f6337" providerId="ADAL" clId="{A1D0A842-3D8D-4ACD-AB22-524115C19AEB}" dt="2022-04-07T08:36:18.373" v="588"/>
          <ac:spMkLst>
            <pc:docMk/>
            <pc:sldMk cId="234869756" sldId="414"/>
            <ac:spMk id="13" creationId="{71AFF2A9-2BC8-4A28-8791-4243B23B7FBE}"/>
          </ac:spMkLst>
        </pc:spChg>
        <pc:grpChg chg="add mod">
          <ac:chgData name="Morten Lindequist Køhler" userId="bc189cb2-6f95-428a-8c34-b6ed524f6337" providerId="ADAL" clId="{A1D0A842-3D8D-4ACD-AB22-524115C19AEB}" dt="2022-04-07T08:36:44.701" v="594" actId="1076"/>
          <ac:grpSpMkLst>
            <pc:docMk/>
            <pc:sldMk cId="234869756" sldId="414"/>
            <ac:grpSpMk id="6" creationId="{42AE7306-2D01-46E7-96D9-2B0A70860F20}"/>
          </ac:grpSpMkLst>
        </pc:grpChg>
        <pc:grpChg chg="add mod">
          <ac:chgData name="Morten Lindequist Køhler" userId="bc189cb2-6f95-428a-8c34-b6ed524f6337" providerId="ADAL" clId="{A1D0A842-3D8D-4ACD-AB22-524115C19AEB}" dt="2022-04-07T08:36:46.923" v="595" actId="1076"/>
          <ac:grpSpMkLst>
            <pc:docMk/>
            <pc:sldMk cId="234869756" sldId="414"/>
            <ac:grpSpMk id="11" creationId="{879FAB3E-4B76-401F-83EA-FEC4B2DFF0AF}"/>
          </ac:grpSpMkLst>
        </pc:grpChg>
        <pc:picChg chg="add del">
          <ac:chgData name="Morten Lindequist Køhler" userId="bc189cb2-6f95-428a-8c34-b6ed524f6337" providerId="ADAL" clId="{A1D0A842-3D8D-4ACD-AB22-524115C19AEB}" dt="2022-04-07T08:29:10.426" v="440" actId="478"/>
          <ac:picMkLst>
            <pc:docMk/>
            <pc:sldMk cId="234869756" sldId="414"/>
            <ac:picMk id="8" creationId="{5BDD4F82-0676-4F4F-A2EB-3820B2E581B1}"/>
          </ac:picMkLst>
        </pc:picChg>
        <pc:picChg chg="add mod">
          <ac:chgData name="Morten Lindequist Køhler" userId="bc189cb2-6f95-428a-8c34-b6ed524f6337" providerId="ADAL" clId="{A1D0A842-3D8D-4ACD-AB22-524115C19AEB}" dt="2022-04-07T08:36:05.856" v="586"/>
          <ac:picMkLst>
            <pc:docMk/>
            <pc:sldMk cId="234869756" sldId="414"/>
            <ac:picMk id="9" creationId="{8515408C-39A0-4635-9874-73FC101E5751}"/>
          </ac:picMkLst>
        </pc:picChg>
        <pc:picChg chg="add mod">
          <ac:chgData name="Morten Lindequist Køhler" userId="bc189cb2-6f95-428a-8c34-b6ed524f6337" providerId="ADAL" clId="{A1D0A842-3D8D-4ACD-AB22-524115C19AEB}" dt="2022-04-07T08:36:18.373" v="588"/>
          <ac:picMkLst>
            <pc:docMk/>
            <pc:sldMk cId="234869756" sldId="414"/>
            <ac:picMk id="14" creationId="{39A14017-34D8-4539-8355-3A045054EAF8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07.113" v="2058" actId="14"/>
        <pc:sldMkLst>
          <pc:docMk/>
          <pc:sldMk cId="3757537739" sldId="415"/>
        </pc:sldMkLst>
        <pc:spChg chg="mod">
          <ac:chgData name="Morten Lindequist Køhler" userId="bc189cb2-6f95-428a-8c34-b6ed524f6337" providerId="ADAL" clId="{A1D0A842-3D8D-4ACD-AB22-524115C19AEB}" dt="2022-04-07T08:59:07.113" v="2058" actId="14"/>
          <ac:spMkLst>
            <pc:docMk/>
            <pc:sldMk cId="3757537739" sldId="415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37:55.751" v="762" actId="1076"/>
          <ac:picMkLst>
            <pc:docMk/>
            <pc:sldMk cId="3757537739" sldId="415"/>
            <ac:picMk id="6" creationId="{A56A6242-63C2-4BE5-A92C-6586F2CF5C17}"/>
          </ac:picMkLst>
        </pc:picChg>
        <pc:picChg chg="del">
          <ac:chgData name="Morten Lindequist Køhler" userId="bc189cb2-6f95-428a-8c34-b6ed524f6337" providerId="ADAL" clId="{A1D0A842-3D8D-4ACD-AB22-524115C19AEB}" dt="2022-04-07T08:36:59.343" v="600" actId="478"/>
          <ac:picMkLst>
            <pc:docMk/>
            <pc:sldMk cId="3757537739" sldId="415"/>
            <ac:picMk id="8" creationId="{5BDD4F82-0676-4F4F-A2EB-3820B2E581B1}"/>
          </ac:picMkLst>
        </pc:picChg>
      </pc:sldChg>
      <pc:sldChg chg="addSp delSp modSp add mod modClrScheme chgLayout">
        <pc:chgData name="Morten Lindequist Køhler" userId="bc189cb2-6f95-428a-8c34-b6ed524f6337" providerId="ADAL" clId="{A1D0A842-3D8D-4ACD-AB22-524115C19AEB}" dt="2022-04-07T08:40:40.436" v="999" actId="6549"/>
        <pc:sldMkLst>
          <pc:docMk/>
          <pc:sldMk cId="3800550337" sldId="416"/>
        </pc:sldMkLst>
        <pc:spChg chg="add 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2" creationId="{545765E4-C9CF-45D4-9FAF-4CBF59ED734C}"/>
          </ac:spMkLst>
        </pc:spChg>
        <pc:spChg chg="add del mod ord">
          <ac:chgData name="Morten Lindequist Køhler" userId="bc189cb2-6f95-428a-8c34-b6ed524f6337" providerId="ADAL" clId="{A1D0A842-3D8D-4ACD-AB22-524115C19AEB}" dt="2022-04-07T08:39:08.597" v="821" actId="478"/>
          <ac:spMkLst>
            <pc:docMk/>
            <pc:sldMk cId="3800550337" sldId="416"/>
            <ac:spMk id="3" creationId="{D5715AA8-D814-4458-B78C-218040B69B1C}"/>
          </ac:spMkLst>
        </pc:spChg>
        <pc:spChg chg="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4" creationId="{00000000-0000-0000-0000-000000000000}"/>
          </ac:spMkLst>
        </pc:spChg>
        <pc:spChg chg="add mod ord">
          <ac:chgData name="Morten Lindequist Køhler" userId="bc189cb2-6f95-428a-8c34-b6ed524f6337" providerId="ADAL" clId="{A1D0A842-3D8D-4ACD-AB22-524115C19AEB}" dt="2022-04-07T08:40:40.436" v="999" actId="6549"/>
          <ac:spMkLst>
            <pc:docMk/>
            <pc:sldMk cId="3800550337" sldId="416"/>
            <ac:spMk id="5" creationId="{8B9157B9-5D76-47CF-ABC7-67A350AAB7FD}"/>
          </ac:spMkLst>
        </pc:spChg>
        <pc:spChg chg="mod">
          <ac:chgData name="Morten Lindequist Køhler" userId="bc189cb2-6f95-428a-8c34-b6ed524f6337" providerId="ADAL" clId="{A1D0A842-3D8D-4ACD-AB22-524115C19AEB}" dt="2022-04-07T08:39:26.123" v="834" actId="1076"/>
          <ac:spMkLst>
            <pc:docMk/>
            <pc:sldMk cId="3800550337" sldId="416"/>
            <ac:spMk id="7" creationId="{DF00AA3D-2219-4F5E-B371-376DFCE53509}"/>
          </ac:spMkLst>
        </pc:spChg>
        <pc:spChg chg="mod ord">
          <ac:chgData name="Morten Lindequist Køhler" userId="bc189cb2-6f95-428a-8c34-b6ed524f6337" providerId="ADAL" clId="{A1D0A842-3D8D-4ACD-AB22-524115C19AEB}" dt="2022-04-07T08:39:44.410" v="853" actId="700"/>
          <ac:spMkLst>
            <pc:docMk/>
            <pc:sldMk cId="3800550337" sldId="416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37:00.388" v="601" actId="478"/>
          <ac:picMkLst>
            <pc:docMk/>
            <pc:sldMk cId="3800550337" sldId="416"/>
            <ac:picMk id="8" creationId="{5BDD4F82-0676-4F4F-A2EB-3820B2E581B1}"/>
          </ac:picMkLst>
        </pc:picChg>
      </pc:sldChg>
      <pc:sldChg chg="delSp modSp add del mod">
        <pc:chgData name="Morten Lindequist Køhler" userId="bc189cb2-6f95-428a-8c34-b6ed524f6337" providerId="ADAL" clId="{A1D0A842-3D8D-4ACD-AB22-524115C19AEB}" dt="2022-04-07T08:42:32.294" v="1168" actId="47"/>
        <pc:sldMkLst>
          <pc:docMk/>
          <pc:sldMk cId="2860543559" sldId="417"/>
        </pc:sldMkLst>
        <pc:spChg chg="mod">
          <ac:chgData name="Morten Lindequist Køhler" userId="bc189cb2-6f95-428a-8c34-b6ed524f6337" providerId="ADAL" clId="{A1D0A842-3D8D-4ACD-AB22-524115C19AEB}" dt="2022-04-07T08:40:55.169" v="1004" actId="20577"/>
          <ac:spMkLst>
            <pc:docMk/>
            <pc:sldMk cId="2860543559" sldId="417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37:01.254" v="602" actId="478"/>
          <ac:picMkLst>
            <pc:docMk/>
            <pc:sldMk cId="2860543559" sldId="417"/>
            <ac:picMk id="8" creationId="{5BDD4F82-0676-4F4F-A2EB-3820B2E581B1}"/>
          </ac:picMkLst>
        </pc:picChg>
      </pc:sldChg>
      <pc:sldChg chg="delSp add del mod">
        <pc:chgData name="Morten Lindequist Køhler" userId="bc189cb2-6f95-428a-8c34-b6ed524f6337" providerId="ADAL" clId="{A1D0A842-3D8D-4ACD-AB22-524115C19AEB}" dt="2022-04-07T08:42:32.294" v="1168" actId="47"/>
        <pc:sldMkLst>
          <pc:docMk/>
          <pc:sldMk cId="689753135" sldId="418"/>
        </pc:sldMkLst>
        <pc:picChg chg="del">
          <ac:chgData name="Morten Lindequist Køhler" userId="bc189cb2-6f95-428a-8c34-b6ed524f6337" providerId="ADAL" clId="{A1D0A842-3D8D-4ACD-AB22-524115C19AEB}" dt="2022-04-07T08:37:02.076" v="603" actId="478"/>
          <ac:picMkLst>
            <pc:docMk/>
            <pc:sldMk cId="689753135" sldId="418"/>
            <ac:picMk id="8" creationId="{5BDD4F82-0676-4F4F-A2EB-3820B2E581B1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42:01.191" v="1167"/>
        <pc:sldMkLst>
          <pc:docMk/>
          <pc:sldMk cId="698141601" sldId="419"/>
        </pc:sldMkLst>
        <pc:spChg chg="mod">
          <ac:chgData name="Morten Lindequist Køhler" userId="bc189cb2-6f95-428a-8c34-b6ed524f6337" providerId="ADAL" clId="{A1D0A842-3D8D-4ACD-AB22-524115C19AEB}" dt="2022-04-07T08:41:06.457" v="1033" actId="20577"/>
          <ac:spMkLst>
            <pc:docMk/>
            <pc:sldMk cId="698141601" sldId="419"/>
            <ac:spMk id="2" creationId="{545765E4-C9CF-45D4-9FAF-4CBF59ED734C}"/>
          </ac:spMkLst>
        </pc:spChg>
        <pc:spChg chg="del mod">
          <ac:chgData name="Morten Lindequist Køhler" userId="bc189cb2-6f95-428a-8c34-b6ed524f6337" providerId="ADAL" clId="{A1D0A842-3D8D-4ACD-AB22-524115C19AEB}" dt="2022-04-07T08:42:01.191" v="1167"/>
          <ac:spMkLst>
            <pc:docMk/>
            <pc:sldMk cId="698141601" sldId="419"/>
            <ac:spMk id="5" creationId="{8B9157B9-5D76-47CF-ABC7-67A350AAB7FD}"/>
          </ac:spMkLst>
        </pc:spChg>
        <pc:spChg chg="mod">
          <ac:chgData name="Morten Lindequist Køhler" userId="bc189cb2-6f95-428a-8c34-b6ed524f6337" providerId="ADAL" clId="{A1D0A842-3D8D-4ACD-AB22-524115C19AEB}" dt="2022-04-07T08:41:53.345" v="1164" actId="20577"/>
          <ac:spMkLst>
            <pc:docMk/>
            <pc:sldMk cId="698141601" sldId="419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2:01.191" v="1167"/>
          <ac:picMkLst>
            <pc:docMk/>
            <pc:sldMk cId="698141601" sldId="419"/>
            <ac:picMk id="8" creationId="{2CDC1C7A-4A74-48DE-8A1B-7CDD9714B46C}"/>
          </ac:picMkLst>
        </pc:picChg>
      </pc:sldChg>
      <pc:sldChg chg="modSp add del mod">
        <pc:chgData name="Morten Lindequist Køhler" userId="bc189cb2-6f95-428a-8c34-b6ed524f6337" providerId="ADAL" clId="{A1D0A842-3D8D-4ACD-AB22-524115C19AEB}" dt="2022-04-07T08:40:49.291" v="1000" actId="47"/>
        <pc:sldMkLst>
          <pc:docMk/>
          <pc:sldMk cId="1709239870" sldId="419"/>
        </pc:sldMkLst>
        <pc:spChg chg="mod">
          <ac:chgData name="Morten Lindequist Køhler" userId="bc189cb2-6f95-428a-8c34-b6ed524f6337" providerId="ADAL" clId="{A1D0A842-3D8D-4ACD-AB22-524115C19AEB}" dt="2022-04-07T08:39:16.001" v="833" actId="20577"/>
          <ac:spMkLst>
            <pc:docMk/>
            <pc:sldMk cId="1709239870" sldId="419"/>
            <ac:spMk id="2" creationId="{545765E4-C9CF-45D4-9FAF-4CBF59ED734C}"/>
          </ac:spMkLst>
        </pc:spChg>
      </pc:sldChg>
      <pc:sldChg chg="modSp add mod">
        <pc:chgData name="Morten Lindequist Køhler" userId="bc189cb2-6f95-428a-8c34-b6ed524f6337" providerId="ADAL" clId="{A1D0A842-3D8D-4ACD-AB22-524115C19AEB}" dt="2022-04-07T08:43:44.105" v="1192" actId="20577"/>
        <pc:sldMkLst>
          <pc:docMk/>
          <pc:sldMk cId="2569236781" sldId="420"/>
        </pc:sldMkLst>
        <pc:spChg chg="mod">
          <ac:chgData name="Morten Lindequist Køhler" userId="bc189cb2-6f95-428a-8c34-b6ed524f6337" providerId="ADAL" clId="{A1D0A842-3D8D-4ACD-AB22-524115C19AEB}" dt="2022-04-07T08:43:44.105" v="1192" actId="20577"/>
          <ac:spMkLst>
            <pc:docMk/>
            <pc:sldMk cId="2569236781" sldId="420"/>
            <ac:spMk id="4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3:20.703" v="1649" actId="1076"/>
        <pc:sldMkLst>
          <pc:docMk/>
          <pc:sldMk cId="3369648737" sldId="421"/>
        </pc:sldMkLst>
        <pc:spChg chg="mod">
          <ac:chgData name="Morten Lindequist Køhler" userId="bc189cb2-6f95-428a-8c34-b6ed524f6337" providerId="ADAL" clId="{A1D0A842-3D8D-4ACD-AB22-524115C19AEB}" dt="2022-04-07T08:43:38.670" v="1184" actId="20577"/>
          <ac:spMkLst>
            <pc:docMk/>
            <pc:sldMk cId="3369648737" sldId="421"/>
            <ac:spMk id="7" creationId="{DF00AA3D-2219-4F5E-B371-376DFCE53509}"/>
          </ac:spMkLst>
        </pc:spChg>
        <pc:spChg chg="mod">
          <ac:chgData name="Morten Lindequist Køhler" userId="bc189cb2-6f95-428a-8c34-b6ed524f6337" providerId="ADAL" clId="{A1D0A842-3D8D-4ACD-AB22-524115C19AEB}" dt="2022-04-07T08:53:14.318" v="1647" actId="20577"/>
          <ac:spMkLst>
            <pc:docMk/>
            <pc:sldMk cId="3369648737" sldId="421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43:34.326" v="1177" actId="478"/>
          <ac:picMkLst>
            <pc:docMk/>
            <pc:sldMk cId="3369648737" sldId="421"/>
            <ac:picMk id="3" creationId="{A58860DF-29BB-47BD-8FCC-F637427A7F61}"/>
          </ac:picMkLst>
        </pc:picChg>
        <pc:picChg chg="add mod">
          <ac:chgData name="Morten Lindequist Køhler" userId="bc189cb2-6f95-428a-8c34-b6ed524f6337" providerId="ADAL" clId="{A1D0A842-3D8D-4ACD-AB22-524115C19AEB}" dt="2022-04-07T08:53:20.703" v="1649" actId="1076"/>
          <ac:picMkLst>
            <pc:docMk/>
            <pc:sldMk cId="3369648737" sldId="421"/>
            <ac:picMk id="6" creationId="{26A5253D-4AA8-4FB7-BC3C-CEDDBB62A476}"/>
          </ac:picMkLst>
        </pc:picChg>
      </pc:sldChg>
      <pc:sldChg chg="modSp add mod">
        <pc:chgData name="Morten Lindequist Køhler" userId="bc189cb2-6f95-428a-8c34-b6ed524f6337" providerId="ADAL" clId="{A1D0A842-3D8D-4ACD-AB22-524115C19AEB}" dt="2022-04-07T08:44:57.599" v="1220" actId="6549"/>
        <pc:sldMkLst>
          <pc:docMk/>
          <pc:sldMk cId="2294243910" sldId="422"/>
        </pc:sldMkLst>
        <pc:spChg chg="mod">
          <ac:chgData name="Morten Lindequist Køhler" userId="bc189cb2-6f95-428a-8c34-b6ed524f6337" providerId="ADAL" clId="{A1D0A842-3D8D-4ACD-AB22-524115C19AEB}" dt="2022-04-07T08:44:57.599" v="1220" actId="6549"/>
          <ac:spMkLst>
            <pc:docMk/>
            <pc:sldMk cId="2294243910" sldId="422"/>
            <ac:spMk id="4" creationId="{00000000-0000-0000-0000-000000000000}"/>
          </ac:spMkLst>
        </pc:spChg>
      </pc:sldChg>
      <pc:sldChg chg="addSp modSp add mod">
        <pc:chgData name="Morten Lindequist Køhler" userId="bc189cb2-6f95-428a-8c34-b6ed524f6337" providerId="ADAL" clId="{A1D0A842-3D8D-4ACD-AB22-524115C19AEB}" dt="2022-04-07T08:47:27.811" v="1312" actId="1076"/>
        <pc:sldMkLst>
          <pc:docMk/>
          <pc:sldMk cId="410121264" sldId="423"/>
        </pc:sldMkLst>
        <pc:spChg chg="mod">
          <ac:chgData name="Morten Lindequist Køhler" userId="bc189cb2-6f95-428a-8c34-b6ed524f6337" providerId="ADAL" clId="{A1D0A842-3D8D-4ACD-AB22-524115C19AEB}" dt="2022-04-07T08:47:19.616" v="1310" actId="113"/>
          <ac:spMkLst>
            <pc:docMk/>
            <pc:sldMk cId="410121264" sldId="423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7:27.811" v="1312" actId="1076"/>
          <ac:picMkLst>
            <pc:docMk/>
            <pc:sldMk cId="410121264" sldId="423"/>
            <ac:picMk id="5" creationId="{08839211-0375-4353-8ED2-4927A11EF26D}"/>
          </ac:picMkLst>
        </pc:picChg>
      </pc:sldChg>
      <pc:sldChg chg="addSp modSp add mod">
        <pc:chgData name="Morten Lindequist Køhler" userId="bc189cb2-6f95-428a-8c34-b6ed524f6337" providerId="ADAL" clId="{A1D0A842-3D8D-4ACD-AB22-524115C19AEB}" dt="2022-04-07T08:48:52.009" v="1463" actId="1076"/>
        <pc:sldMkLst>
          <pc:docMk/>
          <pc:sldMk cId="3865543314" sldId="424"/>
        </pc:sldMkLst>
        <pc:spChg chg="mod">
          <ac:chgData name="Morten Lindequist Køhler" userId="bc189cb2-6f95-428a-8c34-b6ed524f6337" providerId="ADAL" clId="{A1D0A842-3D8D-4ACD-AB22-524115C19AEB}" dt="2022-04-07T08:48:27.821" v="1457" actId="5793"/>
          <ac:spMkLst>
            <pc:docMk/>
            <pc:sldMk cId="3865543314" sldId="424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48:45.346" v="1461" actId="1076"/>
          <ac:picMkLst>
            <pc:docMk/>
            <pc:sldMk cId="3865543314" sldId="424"/>
            <ac:picMk id="5" creationId="{A3110B0F-E0B7-4C01-BAE1-3BF9ED99B8E1}"/>
          </ac:picMkLst>
        </pc:picChg>
        <pc:picChg chg="add mod">
          <ac:chgData name="Morten Lindequist Køhler" userId="bc189cb2-6f95-428a-8c34-b6ed524f6337" providerId="ADAL" clId="{A1D0A842-3D8D-4ACD-AB22-524115C19AEB}" dt="2022-04-07T08:48:52.009" v="1463" actId="1076"/>
          <ac:picMkLst>
            <pc:docMk/>
            <pc:sldMk cId="3865543314" sldId="424"/>
            <ac:picMk id="6" creationId="{B919DDB1-F14B-4E2A-8D70-C125B0FA612D}"/>
          </ac:picMkLst>
        </pc:picChg>
      </pc:sldChg>
      <pc:sldChg chg="add del">
        <pc:chgData name="Morten Lindequist Køhler" userId="bc189cb2-6f95-428a-8c34-b6ed524f6337" providerId="ADAL" clId="{A1D0A842-3D8D-4ACD-AB22-524115C19AEB}" dt="2022-04-07T08:48:38.437" v="1459"/>
        <pc:sldMkLst>
          <pc:docMk/>
          <pc:sldMk cId="3059513344" sldId="425"/>
        </pc:sldMkLst>
      </pc:sldChg>
      <pc:sldChg chg="addSp delSp modSp add mod">
        <pc:chgData name="Morten Lindequist Køhler" userId="bc189cb2-6f95-428a-8c34-b6ed524f6337" providerId="ADAL" clId="{A1D0A842-3D8D-4ACD-AB22-524115C19AEB}" dt="2022-04-07T08:54:10.034" v="1705" actId="1076"/>
        <pc:sldMkLst>
          <pc:docMk/>
          <pc:sldMk cId="3976538277" sldId="425"/>
        </pc:sldMkLst>
        <pc:spChg chg="mod">
          <ac:chgData name="Morten Lindequist Køhler" userId="bc189cb2-6f95-428a-8c34-b6ed524f6337" providerId="ADAL" clId="{A1D0A842-3D8D-4ACD-AB22-524115C19AEB}" dt="2022-04-07T08:54:02.641" v="1702" actId="20577"/>
          <ac:spMkLst>
            <pc:docMk/>
            <pc:sldMk cId="3976538277" sldId="425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4:07.570" v="1703" actId="478"/>
          <ac:picMkLst>
            <pc:docMk/>
            <pc:sldMk cId="3976538277" sldId="425"/>
            <ac:picMk id="6" creationId="{26A5253D-4AA8-4FB7-BC3C-CEDDBB62A476}"/>
          </ac:picMkLst>
        </pc:picChg>
        <pc:picChg chg="add mod">
          <ac:chgData name="Morten Lindequist Køhler" userId="bc189cb2-6f95-428a-8c34-b6ed524f6337" providerId="ADAL" clId="{A1D0A842-3D8D-4ACD-AB22-524115C19AEB}" dt="2022-04-07T08:54:10.034" v="1705" actId="1076"/>
          <ac:picMkLst>
            <pc:docMk/>
            <pc:sldMk cId="3976538277" sldId="425"/>
            <ac:picMk id="8" creationId="{CF08B239-2B19-4426-BCFD-27718241A7CE}"/>
          </ac:picMkLst>
        </pc:picChg>
      </pc:sldChg>
      <pc:sldChg chg="modSp add mod">
        <pc:chgData name="Morten Lindequist Køhler" userId="bc189cb2-6f95-428a-8c34-b6ed524f6337" providerId="ADAL" clId="{A1D0A842-3D8D-4ACD-AB22-524115C19AEB}" dt="2022-04-07T08:55:35.302" v="1779" actId="20577"/>
        <pc:sldMkLst>
          <pc:docMk/>
          <pc:sldMk cId="1550425294" sldId="426"/>
        </pc:sldMkLst>
        <pc:spChg chg="mod">
          <ac:chgData name="Morten Lindequist Køhler" userId="bc189cb2-6f95-428a-8c34-b6ed524f6337" providerId="ADAL" clId="{A1D0A842-3D8D-4ACD-AB22-524115C19AEB}" dt="2022-04-07T08:55:35.302" v="1779" actId="20577"/>
          <ac:spMkLst>
            <pc:docMk/>
            <pc:sldMk cId="1550425294" sldId="426"/>
            <ac:spMk id="12" creationId="{00000000-0000-0000-0000-000000000000}"/>
          </ac:spMkLst>
        </pc:spChg>
      </pc:sldChg>
      <pc:sldChg chg="addSp delSp modSp add mod">
        <pc:chgData name="Morten Lindequist Køhler" userId="bc189cb2-6f95-428a-8c34-b6ed524f6337" providerId="ADAL" clId="{A1D0A842-3D8D-4ACD-AB22-524115C19AEB}" dt="2022-04-07T08:56:35.883" v="1862"/>
        <pc:sldMkLst>
          <pc:docMk/>
          <pc:sldMk cId="3563931369" sldId="427"/>
        </pc:sldMkLst>
        <pc:spChg chg="mod">
          <ac:chgData name="Morten Lindequist Køhler" userId="bc189cb2-6f95-428a-8c34-b6ed524f6337" providerId="ADAL" clId="{A1D0A842-3D8D-4ACD-AB22-524115C19AEB}" dt="2022-04-07T08:56:27.866" v="1860" actId="20577"/>
          <ac:spMkLst>
            <pc:docMk/>
            <pc:sldMk cId="3563931369" sldId="427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6:04.421" v="1806" actId="478"/>
          <ac:picMkLst>
            <pc:docMk/>
            <pc:sldMk cId="3563931369" sldId="427"/>
            <ac:picMk id="6" creationId="{26A5253D-4AA8-4FB7-BC3C-CEDDBB62A476}"/>
          </ac:picMkLst>
        </pc:picChg>
        <pc:picChg chg="add mod">
          <ac:chgData name="Morten Lindequist Køhler" userId="bc189cb2-6f95-428a-8c34-b6ed524f6337" providerId="ADAL" clId="{A1D0A842-3D8D-4ACD-AB22-524115C19AEB}" dt="2022-04-07T08:56:06.970" v="1808" actId="1076"/>
          <ac:picMkLst>
            <pc:docMk/>
            <pc:sldMk cId="3563931369" sldId="427"/>
            <ac:picMk id="8" creationId="{D61F3A5F-08F5-45B2-8745-1741C469EF68}"/>
          </ac:picMkLst>
        </pc:picChg>
        <pc:picChg chg="add mod">
          <ac:chgData name="Morten Lindequist Køhler" userId="bc189cb2-6f95-428a-8c34-b6ed524f6337" providerId="ADAL" clId="{A1D0A842-3D8D-4ACD-AB22-524115C19AEB}" dt="2022-04-07T08:56:35.883" v="1862"/>
          <ac:picMkLst>
            <pc:docMk/>
            <pc:sldMk cId="3563931369" sldId="427"/>
            <ac:picMk id="9" creationId="{C0E37C8A-9BB0-4601-A4F6-460FFD2F895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8:09.016" v="2014" actId="20577"/>
        <pc:sldMkLst>
          <pc:docMk/>
          <pc:sldMk cId="3576694418" sldId="428"/>
        </pc:sldMkLst>
        <pc:spChg chg="mod">
          <ac:chgData name="Morten Lindequist Køhler" userId="bc189cb2-6f95-428a-8c34-b6ed524f6337" providerId="ADAL" clId="{A1D0A842-3D8D-4ACD-AB22-524115C19AEB}" dt="2022-04-07T08:58:09.016" v="2014" actId="20577"/>
          <ac:spMkLst>
            <pc:docMk/>
            <pc:sldMk cId="3576694418" sldId="428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8:56:49.677" v="1875" actId="1076"/>
          <ac:picMkLst>
            <pc:docMk/>
            <pc:sldMk cId="3576694418" sldId="428"/>
            <ac:picMk id="6" creationId="{C19E20DA-D9F4-485F-A4AB-2F6FDD400D50}"/>
          </ac:picMkLst>
        </pc:picChg>
        <pc:picChg chg="del">
          <ac:chgData name="Morten Lindequist Køhler" userId="bc189cb2-6f95-428a-8c34-b6ed524f6337" providerId="ADAL" clId="{A1D0A842-3D8D-4ACD-AB22-524115C19AEB}" dt="2022-04-07T08:56:47.325" v="1873" actId="478"/>
          <ac:picMkLst>
            <pc:docMk/>
            <pc:sldMk cId="3576694418" sldId="428"/>
            <ac:picMk id="8" creationId="{D61F3A5F-08F5-45B2-8745-1741C469EF68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8:59:35.886" v="2064" actId="1076"/>
        <pc:sldMkLst>
          <pc:docMk/>
          <pc:sldMk cId="411163546" sldId="429"/>
        </pc:sldMkLst>
        <pc:spChg chg="mod">
          <ac:chgData name="Morten Lindequist Køhler" userId="bc189cb2-6f95-428a-8c34-b6ed524f6337" providerId="ADAL" clId="{A1D0A842-3D8D-4ACD-AB22-524115C19AEB}" dt="2022-04-07T08:59:28.170" v="2061" actId="20577"/>
          <ac:spMkLst>
            <pc:docMk/>
            <pc:sldMk cId="411163546" sldId="429"/>
            <ac:spMk id="12" creationId="{00000000-0000-0000-0000-000000000000}"/>
          </ac:spMkLst>
        </pc:spChg>
        <pc:picChg chg="del">
          <ac:chgData name="Morten Lindequist Køhler" userId="bc189cb2-6f95-428a-8c34-b6ed524f6337" providerId="ADAL" clId="{A1D0A842-3D8D-4ACD-AB22-524115C19AEB}" dt="2022-04-07T08:59:29.977" v="2062" actId="478"/>
          <ac:picMkLst>
            <pc:docMk/>
            <pc:sldMk cId="411163546" sldId="429"/>
            <ac:picMk id="6" creationId="{C19E20DA-D9F4-485F-A4AB-2F6FDD400D50}"/>
          </ac:picMkLst>
        </pc:picChg>
        <pc:picChg chg="add mod">
          <ac:chgData name="Morten Lindequist Køhler" userId="bc189cb2-6f95-428a-8c34-b6ed524f6337" providerId="ADAL" clId="{A1D0A842-3D8D-4ACD-AB22-524115C19AEB}" dt="2022-04-07T08:59:35.886" v="2064" actId="1076"/>
          <ac:picMkLst>
            <pc:docMk/>
            <pc:sldMk cId="411163546" sldId="429"/>
            <ac:picMk id="8" creationId="{5BBFB1D8-E6D9-4CD0-8397-CDF35D19B3A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0:15.487" v="2100" actId="1076"/>
        <pc:sldMkLst>
          <pc:docMk/>
          <pc:sldMk cId="4019376709" sldId="430"/>
        </pc:sldMkLst>
        <pc:spChg chg="mod">
          <ac:chgData name="Morten Lindequist Køhler" userId="bc189cb2-6f95-428a-8c34-b6ed524f6337" providerId="ADAL" clId="{A1D0A842-3D8D-4ACD-AB22-524115C19AEB}" dt="2022-04-07T09:00:04.928" v="2097"/>
          <ac:spMkLst>
            <pc:docMk/>
            <pc:sldMk cId="4019376709" sldId="430"/>
            <ac:spMk id="12" creationId="{00000000-0000-0000-0000-000000000000}"/>
          </ac:spMkLst>
        </pc:spChg>
        <pc:picChg chg="add mod">
          <ac:chgData name="Morten Lindequist Køhler" userId="bc189cb2-6f95-428a-8c34-b6ed524f6337" providerId="ADAL" clId="{A1D0A842-3D8D-4ACD-AB22-524115C19AEB}" dt="2022-04-07T09:00:15.487" v="2100" actId="1076"/>
          <ac:picMkLst>
            <pc:docMk/>
            <pc:sldMk cId="4019376709" sldId="430"/>
            <ac:picMk id="6" creationId="{C680EE7D-68E7-4217-A97C-4D5E1EFC797C}"/>
          </ac:picMkLst>
        </pc:picChg>
        <pc:picChg chg="del">
          <ac:chgData name="Morten Lindequist Køhler" userId="bc189cb2-6f95-428a-8c34-b6ed524f6337" providerId="ADAL" clId="{A1D0A842-3D8D-4ACD-AB22-524115C19AEB}" dt="2022-04-07T09:00:07.355" v="2098" actId="478"/>
          <ac:picMkLst>
            <pc:docMk/>
            <pc:sldMk cId="4019376709" sldId="430"/>
            <ac:picMk id="8" creationId="{5BBFB1D8-E6D9-4CD0-8397-CDF35D19B3A3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0:41.918" v="2105" actId="1076"/>
        <pc:sldMkLst>
          <pc:docMk/>
          <pc:sldMk cId="3495618733" sldId="431"/>
        </pc:sldMkLst>
        <pc:grpChg chg="del">
          <ac:chgData name="Morten Lindequist Køhler" userId="bc189cb2-6f95-428a-8c34-b6ed524f6337" providerId="ADAL" clId="{A1D0A842-3D8D-4ACD-AB22-524115C19AEB}" dt="2022-04-07T09:00:36.111" v="2103" actId="478"/>
          <ac:grpSpMkLst>
            <pc:docMk/>
            <pc:sldMk cId="3495618733" sldId="431"/>
            <ac:grpSpMk id="6" creationId="{42AE7306-2D01-46E7-96D9-2B0A70860F20}"/>
          </ac:grpSpMkLst>
        </pc:grpChg>
        <pc:grpChg chg="del">
          <ac:chgData name="Morten Lindequist Køhler" userId="bc189cb2-6f95-428a-8c34-b6ed524f6337" providerId="ADAL" clId="{A1D0A842-3D8D-4ACD-AB22-524115C19AEB}" dt="2022-04-07T09:00:35.698" v="2102" actId="478"/>
          <ac:grpSpMkLst>
            <pc:docMk/>
            <pc:sldMk cId="3495618733" sldId="431"/>
            <ac:grpSpMk id="11" creationId="{879FAB3E-4B76-401F-83EA-FEC4B2DFF0AF}"/>
          </ac:grpSpMkLst>
        </pc:grpChg>
        <pc:picChg chg="add mod">
          <ac:chgData name="Morten Lindequist Køhler" userId="bc189cb2-6f95-428a-8c34-b6ed524f6337" providerId="ADAL" clId="{A1D0A842-3D8D-4ACD-AB22-524115C19AEB}" dt="2022-04-07T09:00:41.918" v="2105" actId="1076"/>
          <ac:picMkLst>
            <pc:docMk/>
            <pc:sldMk cId="3495618733" sldId="431"/>
            <ac:picMk id="15" creationId="{64EC540D-AF5E-4486-9E82-2BAB76AD1607}"/>
          </ac:picMkLst>
        </pc:picChg>
      </pc:sldChg>
      <pc:sldChg chg="addSp delSp modSp add mod">
        <pc:chgData name="Morten Lindequist Køhler" userId="bc189cb2-6f95-428a-8c34-b6ed524f6337" providerId="ADAL" clId="{A1D0A842-3D8D-4ACD-AB22-524115C19AEB}" dt="2022-04-07T09:01:01.389" v="2109" actId="1076"/>
        <pc:sldMkLst>
          <pc:docMk/>
          <pc:sldMk cId="3953492431" sldId="432"/>
        </pc:sldMkLst>
        <pc:picChg chg="del">
          <ac:chgData name="Morten Lindequist Køhler" userId="bc189cb2-6f95-428a-8c34-b6ed524f6337" providerId="ADAL" clId="{A1D0A842-3D8D-4ACD-AB22-524115C19AEB}" dt="2022-04-07T09:00:57.128" v="2107" actId="478"/>
          <ac:picMkLst>
            <pc:docMk/>
            <pc:sldMk cId="3953492431" sldId="432"/>
            <ac:picMk id="6" creationId="{A56A6242-63C2-4BE5-A92C-6586F2CF5C17}"/>
          </ac:picMkLst>
        </pc:picChg>
        <pc:picChg chg="add mod">
          <ac:chgData name="Morten Lindequist Køhler" userId="bc189cb2-6f95-428a-8c34-b6ed524f6337" providerId="ADAL" clId="{A1D0A842-3D8D-4ACD-AB22-524115C19AEB}" dt="2022-04-07T09:01:01.389" v="2109" actId="1076"/>
          <ac:picMkLst>
            <pc:docMk/>
            <pc:sldMk cId="3953492431" sldId="432"/>
            <ac:picMk id="8" creationId="{D0EBF6A5-D905-4DCE-BA4B-DC3551A8B7E6}"/>
          </ac:picMkLst>
        </pc:picChg>
      </pc:sldChg>
    </pc:docChg>
  </pc:docChgLst>
  <pc:docChgLst>
    <pc:chgData name="Jan Wisén Francke-Larsen - Boyum IT" userId="920b4ac5-af71-4c8d-a029-5dabb26e3a3f" providerId="ADAL" clId="{9622E653-44CC-4648-A1A0-AF562E79D63A}"/>
    <pc:docChg chg="undo custSel addSld delSld modSld">
      <pc:chgData name="Jan Wisén Francke-Larsen - Boyum IT" userId="920b4ac5-af71-4c8d-a029-5dabb26e3a3f" providerId="ADAL" clId="{9622E653-44CC-4648-A1A0-AF562E79D63A}" dt="2023-10-25T09:17:23.329" v="268"/>
      <pc:docMkLst>
        <pc:docMk/>
      </pc:docMkLst>
      <pc:sldChg chg="modSp mod">
        <pc:chgData name="Jan Wisén Francke-Larsen - Boyum IT" userId="920b4ac5-af71-4c8d-a029-5dabb26e3a3f" providerId="ADAL" clId="{9622E653-44CC-4648-A1A0-AF562E79D63A}" dt="2023-10-25T09:17:06.163" v="264" actId="114"/>
        <pc:sldMkLst>
          <pc:docMk/>
          <pc:sldMk cId="3369648737" sldId="421"/>
        </pc:sldMkLst>
        <pc:spChg chg="mod">
          <ac:chgData name="Jan Wisén Francke-Larsen - Boyum IT" userId="920b4ac5-af71-4c8d-a029-5dabb26e3a3f" providerId="ADAL" clId="{9622E653-44CC-4648-A1A0-AF562E79D63A}" dt="2023-10-25T09:17:06.163" v="264" actId="114"/>
          <ac:spMkLst>
            <pc:docMk/>
            <pc:sldMk cId="3369648737" sldId="421"/>
            <ac:spMk id="7" creationId="{DF00AA3D-2219-4F5E-B371-376DFCE53509}"/>
          </ac:spMkLst>
        </pc:spChg>
      </pc:sldChg>
      <pc:sldChg chg="modSp mod">
        <pc:chgData name="Jan Wisén Francke-Larsen - Boyum IT" userId="920b4ac5-af71-4c8d-a029-5dabb26e3a3f" providerId="ADAL" clId="{9622E653-44CC-4648-A1A0-AF562E79D63A}" dt="2023-10-25T09:17:15.593" v="266"/>
        <pc:sldMkLst>
          <pc:docMk/>
          <pc:sldMk cId="4249972517" sldId="446"/>
        </pc:sldMkLst>
        <pc:spChg chg="mod">
          <ac:chgData name="Jan Wisén Francke-Larsen - Boyum IT" userId="920b4ac5-af71-4c8d-a029-5dabb26e3a3f" providerId="ADAL" clId="{9622E653-44CC-4648-A1A0-AF562E79D63A}" dt="2023-10-25T09:17:15.593" v="266"/>
          <ac:spMkLst>
            <pc:docMk/>
            <pc:sldMk cId="4249972517" sldId="446"/>
            <ac:spMk id="7" creationId="{DF00AA3D-2219-4F5E-B371-376DFCE53509}"/>
          </ac:spMkLst>
        </pc:spChg>
      </pc:sldChg>
      <pc:sldChg chg="modSp mod">
        <pc:chgData name="Jan Wisén Francke-Larsen - Boyum IT" userId="920b4ac5-af71-4c8d-a029-5dabb26e3a3f" providerId="ADAL" clId="{9622E653-44CC-4648-A1A0-AF562E79D63A}" dt="2023-10-25T09:17:11.519" v="265"/>
        <pc:sldMkLst>
          <pc:docMk/>
          <pc:sldMk cId="3561553525" sldId="459"/>
        </pc:sldMkLst>
        <pc:spChg chg="mod">
          <ac:chgData name="Jan Wisén Francke-Larsen - Boyum IT" userId="920b4ac5-af71-4c8d-a029-5dabb26e3a3f" providerId="ADAL" clId="{9622E653-44CC-4648-A1A0-AF562E79D63A}" dt="2023-10-25T09:17:11.519" v="265"/>
          <ac:spMkLst>
            <pc:docMk/>
            <pc:sldMk cId="3561553525" sldId="459"/>
            <ac:spMk id="7" creationId="{DF00AA3D-2219-4F5E-B371-376DFCE53509}"/>
          </ac:spMkLst>
        </pc:spChg>
      </pc:sldChg>
      <pc:sldChg chg="addSp delSp modSp mod">
        <pc:chgData name="Jan Wisén Francke-Larsen - Boyum IT" userId="920b4ac5-af71-4c8d-a029-5dabb26e3a3f" providerId="ADAL" clId="{9622E653-44CC-4648-A1A0-AF562E79D63A}" dt="2023-10-25T09:17:23.329" v="268"/>
        <pc:sldMkLst>
          <pc:docMk/>
          <pc:sldMk cId="4071809746" sldId="460"/>
        </pc:sldMkLst>
        <pc:spChg chg="del">
          <ac:chgData name="Jan Wisén Francke-Larsen - Boyum IT" userId="920b4ac5-af71-4c8d-a029-5dabb26e3a3f" providerId="ADAL" clId="{9622E653-44CC-4648-A1A0-AF562E79D63A}" dt="2023-10-25T09:07:37.896" v="0" actId="478"/>
          <ac:spMkLst>
            <pc:docMk/>
            <pc:sldMk cId="4071809746" sldId="460"/>
            <ac:spMk id="2" creationId="{9A47C14E-0880-C0A2-2878-922AD35C4426}"/>
          </ac:spMkLst>
        </pc:spChg>
        <pc:spChg chg="mod">
          <ac:chgData name="Jan Wisén Francke-Larsen - Boyum IT" userId="920b4ac5-af71-4c8d-a029-5dabb26e3a3f" providerId="ADAL" clId="{9622E653-44CC-4648-A1A0-AF562E79D63A}" dt="2023-10-25T09:17:23.329" v="268"/>
          <ac:spMkLst>
            <pc:docMk/>
            <pc:sldMk cId="4071809746" sldId="460"/>
            <ac:spMk id="7" creationId="{DF00AA3D-2219-4F5E-B371-376DFCE53509}"/>
          </ac:spMkLst>
        </pc:spChg>
        <pc:spChg chg="mod">
          <ac:chgData name="Jan Wisén Francke-Larsen - Boyum IT" userId="920b4ac5-af71-4c8d-a029-5dabb26e3a3f" providerId="ADAL" clId="{9622E653-44CC-4648-A1A0-AF562E79D63A}" dt="2023-10-25T09:16:02.906" v="230" actId="255"/>
          <ac:spMkLst>
            <pc:docMk/>
            <pc:sldMk cId="4071809746" sldId="460"/>
            <ac:spMk id="12" creationId="{00000000-0000-0000-0000-000000000000}"/>
          </ac:spMkLst>
        </pc:spChg>
        <pc:picChg chg="add mod">
          <ac:chgData name="Jan Wisén Francke-Larsen - Boyum IT" userId="920b4ac5-af71-4c8d-a029-5dabb26e3a3f" providerId="ADAL" clId="{9622E653-44CC-4648-A1A0-AF562E79D63A}" dt="2023-10-25T09:16:28.149" v="234" actId="1076"/>
          <ac:picMkLst>
            <pc:docMk/>
            <pc:sldMk cId="4071809746" sldId="460"/>
            <ac:picMk id="3" creationId="{487BA545-E341-2D2E-15E6-65FA2D22CB0C}"/>
          </ac:picMkLst>
        </pc:picChg>
        <pc:picChg chg="del">
          <ac:chgData name="Jan Wisén Francke-Larsen - Boyum IT" userId="920b4ac5-af71-4c8d-a029-5dabb26e3a3f" providerId="ADAL" clId="{9622E653-44CC-4648-A1A0-AF562E79D63A}" dt="2023-10-25T09:07:40.019" v="2" actId="478"/>
          <ac:picMkLst>
            <pc:docMk/>
            <pc:sldMk cId="4071809746" sldId="460"/>
            <ac:picMk id="5" creationId="{2A7255C6-2B55-3985-00C2-1406E184C593}"/>
          </ac:picMkLst>
        </pc:picChg>
        <pc:picChg chg="add mod">
          <ac:chgData name="Jan Wisén Francke-Larsen - Boyum IT" userId="920b4ac5-af71-4c8d-a029-5dabb26e3a3f" providerId="ADAL" clId="{9622E653-44CC-4648-A1A0-AF562E79D63A}" dt="2023-10-25T09:16:32.661" v="235" actId="1076"/>
          <ac:picMkLst>
            <pc:docMk/>
            <pc:sldMk cId="4071809746" sldId="460"/>
            <ac:picMk id="8" creationId="{78E3215B-2478-4CC1-B8B7-33CDBF85E4CF}"/>
          </ac:picMkLst>
        </pc:picChg>
        <pc:picChg chg="del">
          <ac:chgData name="Jan Wisén Francke-Larsen - Boyum IT" userId="920b4ac5-af71-4c8d-a029-5dabb26e3a3f" providerId="ADAL" clId="{9622E653-44CC-4648-A1A0-AF562E79D63A}" dt="2023-10-25T09:07:39.274" v="1" actId="478"/>
          <ac:picMkLst>
            <pc:docMk/>
            <pc:sldMk cId="4071809746" sldId="460"/>
            <ac:picMk id="1026" creationId="{700B6E1F-2D6F-DA12-BB84-B649393734A3}"/>
          </ac:picMkLst>
        </pc:picChg>
      </pc:sldChg>
      <pc:sldChg chg="modSp mod">
        <pc:chgData name="Jan Wisén Francke-Larsen - Boyum IT" userId="920b4ac5-af71-4c8d-a029-5dabb26e3a3f" providerId="ADAL" clId="{9622E653-44CC-4648-A1A0-AF562E79D63A}" dt="2023-10-25T09:17:20.256" v="267"/>
        <pc:sldMkLst>
          <pc:docMk/>
          <pc:sldMk cId="4003758645" sldId="461"/>
        </pc:sldMkLst>
        <pc:spChg chg="mod">
          <ac:chgData name="Jan Wisén Francke-Larsen - Boyum IT" userId="920b4ac5-af71-4c8d-a029-5dabb26e3a3f" providerId="ADAL" clId="{9622E653-44CC-4648-A1A0-AF562E79D63A}" dt="2023-10-25T09:17:20.256" v="267"/>
          <ac:spMkLst>
            <pc:docMk/>
            <pc:sldMk cId="4003758645" sldId="461"/>
            <ac:spMk id="7" creationId="{DF00AA3D-2219-4F5E-B371-376DFCE53509}"/>
          </ac:spMkLst>
        </pc:spChg>
      </pc:sldChg>
      <pc:sldChg chg="add del">
        <pc:chgData name="Jan Wisén Francke-Larsen - Boyum IT" userId="920b4ac5-af71-4c8d-a029-5dabb26e3a3f" providerId="ADAL" clId="{9622E653-44CC-4648-A1A0-AF562E79D63A}" dt="2023-10-25T09:07:49.036" v="4"/>
        <pc:sldMkLst>
          <pc:docMk/>
          <pc:sldMk cId="335996144" sldId="1448943197"/>
        </pc:sldMkLst>
      </pc:sldChg>
    </pc:docChg>
  </pc:docChgLst>
  <pc:docChgLst>
    <pc:chgData name="Jesper Gjedde - Boyum IT" userId="33e592a2-76fd-4f4b-8bc4-91386d7f8dd2" providerId="ADAL" clId="{D1A36F4E-9DFE-4FA5-B11B-757F5F28CBA2}"/>
    <pc:docChg chg="undo custSel addSld modSld sldOrd">
      <pc:chgData name="Jesper Gjedde - Boyum IT" userId="33e592a2-76fd-4f4b-8bc4-91386d7f8dd2" providerId="ADAL" clId="{D1A36F4E-9DFE-4FA5-B11B-757F5F28CBA2}" dt="2024-10-28T08:52:17.159" v="71" actId="14861"/>
      <pc:docMkLst>
        <pc:docMk/>
      </pc:docMkLst>
      <pc:sldChg chg="modSp mod">
        <pc:chgData name="Jesper Gjedde - Boyum IT" userId="33e592a2-76fd-4f4b-8bc4-91386d7f8dd2" providerId="ADAL" clId="{D1A36F4E-9DFE-4FA5-B11B-757F5F28CBA2}" dt="2024-10-28T08:46:33.672" v="11" actId="20577"/>
        <pc:sldMkLst>
          <pc:docMk/>
          <pc:sldMk cId="1609065218" sldId="445"/>
        </pc:sldMkLst>
        <pc:spChg chg="mod">
          <ac:chgData name="Jesper Gjedde - Boyum IT" userId="33e592a2-76fd-4f4b-8bc4-91386d7f8dd2" providerId="ADAL" clId="{D1A36F4E-9DFE-4FA5-B11B-757F5F28CBA2}" dt="2024-10-28T08:46:33.672" v="11" actId="20577"/>
          <ac:spMkLst>
            <pc:docMk/>
            <pc:sldMk cId="1609065218" sldId="445"/>
            <ac:spMk id="4" creationId="{00000000-0000-0000-0000-000000000000}"/>
          </ac:spMkLst>
        </pc:spChg>
      </pc:sldChg>
      <pc:sldChg chg="addSp delSp modSp mod ord">
        <pc:chgData name="Jesper Gjedde - Boyum IT" userId="33e592a2-76fd-4f4b-8bc4-91386d7f8dd2" providerId="ADAL" clId="{D1A36F4E-9DFE-4FA5-B11B-757F5F28CBA2}" dt="2024-10-28T08:52:17.159" v="71" actId="14861"/>
        <pc:sldMkLst>
          <pc:docMk/>
          <pc:sldMk cId="2064479558" sldId="466"/>
        </pc:sldMkLst>
        <pc:spChg chg="mod">
          <ac:chgData name="Jesper Gjedde - Boyum IT" userId="33e592a2-76fd-4f4b-8bc4-91386d7f8dd2" providerId="ADAL" clId="{D1A36F4E-9DFE-4FA5-B11B-757F5F28CBA2}" dt="2024-10-28T08:47:17.610" v="18" actId="20577"/>
          <ac:spMkLst>
            <pc:docMk/>
            <pc:sldMk cId="2064479558" sldId="466"/>
            <ac:spMk id="7" creationId="{DF00AA3D-2219-4F5E-B371-376DFCE53509}"/>
          </ac:spMkLst>
        </pc:spChg>
        <pc:spChg chg="mod">
          <ac:chgData name="Jesper Gjedde - Boyum IT" userId="33e592a2-76fd-4f4b-8bc4-91386d7f8dd2" providerId="ADAL" clId="{D1A36F4E-9DFE-4FA5-B11B-757F5F28CBA2}" dt="2024-10-28T08:48:22.690" v="55" actId="6549"/>
          <ac:spMkLst>
            <pc:docMk/>
            <pc:sldMk cId="2064479558" sldId="466"/>
            <ac:spMk id="12" creationId="{00000000-0000-0000-0000-000000000000}"/>
          </ac:spMkLst>
        </pc:spChg>
        <pc:picChg chg="add del">
          <ac:chgData name="Jesper Gjedde - Boyum IT" userId="33e592a2-76fd-4f4b-8bc4-91386d7f8dd2" providerId="ADAL" clId="{D1A36F4E-9DFE-4FA5-B11B-757F5F28CBA2}" dt="2024-10-28T08:51:41.467" v="68" actId="478"/>
          <ac:picMkLst>
            <pc:docMk/>
            <pc:sldMk cId="2064479558" sldId="466"/>
            <ac:picMk id="3" creationId="{BA2610FD-1480-BF99-F90A-FE921D92D0CF}"/>
          </ac:picMkLst>
        </pc:picChg>
        <pc:picChg chg="add del mod">
          <ac:chgData name="Jesper Gjedde - Boyum IT" userId="33e592a2-76fd-4f4b-8bc4-91386d7f8dd2" providerId="ADAL" clId="{D1A36F4E-9DFE-4FA5-B11B-757F5F28CBA2}" dt="2024-10-28T08:50:19.445" v="59" actId="478"/>
          <ac:picMkLst>
            <pc:docMk/>
            <pc:sldMk cId="2064479558" sldId="466"/>
            <ac:picMk id="5" creationId="{DDC9C756-82D5-6FCA-EFF8-D4181AEF912A}"/>
          </ac:picMkLst>
        </pc:picChg>
        <pc:picChg chg="add del mod">
          <ac:chgData name="Jesper Gjedde - Boyum IT" userId="33e592a2-76fd-4f4b-8bc4-91386d7f8dd2" providerId="ADAL" clId="{D1A36F4E-9DFE-4FA5-B11B-757F5F28CBA2}" dt="2024-10-28T08:51:01.422" v="65" actId="478"/>
          <ac:picMkLst>
            <pc:docMk/>
            <pc:sldMk cId="2064479558" sldId="466"/>
            <ac:picMk id="8" creationId="{33CC8F7C-3EB1-BAB3-C887-5CFD72305FEC}"/>
          </ac:picMkLst>
        </pc:picChg>
        <pc:picChg chg="add mod">
          <ac:chgData name="Jesper Gjedde - Boyum IT" userId="33e592a2-76fd-4f4b-8bc4-91386d7f8dd2" providerId="ADAL" clId="{D1A36F4E-9DFE-4FA5-B11B-757F5F28CBA2}" dt="2024-10-28T08:52:17.159" v="71" actId="14861"/>
          <ac:picMkLst>
            <pc:docMk/>
            <pc:sldMk cId="2064479558" sldId="466"/>
            <ac:picMk id="10" creationId="{F8E868B0-4111-9063-0748-F395A0E9A398}"/>
          </ac:picMkLst>
        </pc:picChg>
      </pc:sldChg>
      <pc:sldChg chg="add">
        <pc:chgData name="Jesper Gjedde - Boyum IT" userId="33e592a2-76fd-4f4b-8bc4-91386d7f8dd2" providerId="ADAL" clId="{D1A36F4E-9DFE-4FA5-B11B-757F5F28CBA2}" dt="2024-10-28T08:46:23.570" v="0" actId="2890"/>
        <pc:sldMkLst>
          <pc:docMk/>
          <pc:sldMk cId="3818298220" sldId="469"/>
        </pc:sldMkLst>
      </pc:sldChg>
      <pc:sldChg chg="add">
        <pc:chgData name="Jesper Gjedde - Boyum IT" userId="33e592a2-76fd-4f4b-8bc4-91386d7f8dd2" providerId="ADAL" clId="{D1A36F4E-9DFE-4FA5-B11B-757F5F28CBA2}" dt="2024-10-28T08:46:39.402" v="12" actId="2890"/>
        <pc:sldMkLst>
          <pc:docMk/>
          <pc:sldMk cId="693606267" sldId="470"/>
        </pc:sldMkLst>
      </pc:sldChg>
    </pc:docChg>
  </pc:docChgLst>
  <pc:docChgLst>
    <pc:chgData name="Morten Lindequist Køhler - Boyum IT" userId="S::molk@boyum-it.com::84ccb0fa-7850-4648-8bc2-abc4ab27f94c" providerId="AD" clId="Web-{471A5DBF-34F3-4AA3-A26B-0FD91A16D3C8}"/>
    <pc:docChg chg="addSld modSld">
      <pc:chgData name="Morten Lindequist Køhler - Boyum IT" userId="S::molk@boyum-it.com::84ccb0fa-7850-4648-8bc2-abc4ab27f94c" providerId="AD" clId="Web-{471A5DBF-34F3-4AA3-A26B-0FD91A16D3C8}" dt="2023-10-24T18:45:12.209" v="22"/>
      <pc:docMkLst>
        <pc:docMk/>
      </pc:docMkLst>
      <pc:sldChg chg="modSp add replId">
        <pc:chgData name="Morten Lindequist Køhler - Boyum IT" userId="S::molk@boyum-it.com::84ccb0fa-7850-4648-8bc2-abc4ab27f94c" providerId="AD" clId="Web-{471A5DBF-34F3-4AA3-A26B-0FD91A16D3C8}" dt="2023-10-24T18:44:22.630" v="18" actId="20577"/>
        <pc:sldMkLst>
          <pc:docMk/>
          <pc:sldMk cId="1609065218" sldId="445"/>
        </pc:sldMkLst>
        <pc:spChg chg="mod">
          <ac:chgData name="Morten Lindequist Køhler - Boyum IT" userId="S::molk@boyum-it.com::84ccb0fa-7850-4648-8bc2-abc4ab27f94c" providerId="AD" clId="Web-{471A5DBF-34F3-4AA3-A26B-0FD91A16D3C8}" dt="2023-10-24T18:44:22.630" v="18" actId="20577"/>
          <ac:spMkLst>
            <pc:docMk/>
            <pc:sldMk cId="1609065218" sldId="445"/>
            <ac:spMk id="4" creationId="{00000000-0000-0000-0000-000000000000}"/>
          </ac:spMkLst>
        </pc:spChg>
      </pc:sldChg>
      <pc:sldChg chg="add replId">
        <pc:chgData name="Morten Lindequist Køhler - Boyum IT" userId="S::molk@boyum-it.com::84ccb0fa-7850-4648-8bc2-abc4ab27f94c" providerId="AD" clId="Web-{471A5DBF-34F3-4AA3-A26B-0FD91A16D3C8}" dt="2023-10-24T18:44:46.693" v="19"/>
        <pc:sldMkLst>
          <pc:docMk/>
          <pc:sldMk cId="4249972517" sldId="446"/>
        </pc:sldMkLst>
      </pc:sldChg>
      <pc:sldChg chg="add replId">
        <pc:chgData name="Morten Lindequist Køhler - Boyum IT" userId="S::molk@boyum-it.com::84ccb0fa-7850-4648-8bc2-abc4ab27f94c" providerId="AD" clId="Web-{471A5DBF-34F3-4AA3-A26B-0FD91A16D3C8}" dt="2023-10-24T18:44:53.428" v="20"/>
        <pc:sldMkLst>
          <pc:docMk/>
          <pc:sldMk cId="2413562857" sldId="447"/>
        </pc:sldMkLst>
      </pc:sldChg>
      <pc:sldChg chg="add replId">
        <pc:chgData name="Morten Lindequist Køhler - Boyum IT" userId="S::molk@boyum-it.com::84ccb0fa-7850-4648-8bc2-abc4ab27f94c" providerId="AD" clId="Web-{471A5DBF-34F3-4AA3-A26B-0FD91A16D3C8}" dt="2023-10-24T18:44:59.318" v="21"/>
        <pc:sldMkLst>
          <pc:docMk/>
          <pc:sldMk cId="3193415097" sldId="448"/>
        </pc:sldMkLst>
      </pc:sldChg>
      <pc:sldChg chg="add replId">
        <pc:chgData name="Morten Lindequist Køhler - Boyum IT" userId="S::molk@boyum-it.com::84ccb0fa-7850-4648-8bc2-abc4ab27f94c" providerId="AD" clId="Web-{471A5DBF-34F3-4AA3-A26B-0FD91A16D3C8}" dt="2023-10-24T18:45:12.209" v="22"/>
        <pc:sldMkLst>
          <pc:docMk/>
          <pc:sldMk cId="3291203326" sldId="449"/>
        </pc:sldMkLst>
      </pc:sldChg>
    </pc:docChg>
  </pc:docChgLst>
  <pc:docChgLst>
    <pc:chgData name="Jesper Gjedde" userId="S::jgj@perfion.com::98a98c3a-78be-4dd9-aee2-324e04054794" providerId="AD" clId="Web-{1BB2344E-70ED-AAE2-C5BA-8028E10E3397}"/>
    <pc:docChg chg="delSld modSld">
      <pc:chgData name="Jesper Gjedde" userId="S::jgj@perfion.com::98a98c3a-78be-4dd9-aee2-324e04054794" providerId="AD" clId="Web-{1BB2344E-70ED-AAE2-C5BA-8028E10E3397}" dt="2022-10-03T10:43:16.943" v="49"/>
      <pc:docMkLst>
        <pc:docMk/>
      </pc:docMkLst>
      <pc:sldChg chg="modSp">
        <pc:chgData name="Jesper Gjedde" userId="S::jgj@perfion.com::98a98c3a-78be-4dd9-aee2-324e04054794" providerId="AD" clId="Web-{1BB2344E-70ED-AAE2-C5BA-8028E10E3397}" dt="2022-10-03T10:43:04.474" v="4" actId="20577"/>
        <pc:sldMkLst>
          <pc:docMk/>
          <pc:sldMk cId="74417278" sldId="258"/>
        </pc:sldMkLst>
        <pc:spChg chg="mod">
          <ac:chgData name="Jesper Gjedde" userId="S::jgj@perfion.com::98a98c3a-78be-4dd9-aee2-324e04054794" providerId="AD" clId="Web-{1BB2344E-70ED-AAE2-C5BA-8028E10E3397}" dt="2022-10-03T10:43:04.474" v="4" actId="20577"/>
          <ac:spMkLst>
            <pc:docMk/>
            <pc:sldMk cId="74417278" sldId="258"/>
            <ac:spMk id="14" creationId="{00000000-0000-0000-0000-000000000000}"/>
          </ac:spMkLst>
        </pc:spChg>
      </pc:sldChg>
      <pc:sldChg chg="del">
        <pc:chgData name="Jesper Gjedde" userId="S::jgj@perfion.com::98a98c3a-78be-4dd9-aee2-324e04054794" providerId="AD" clId="Web-{1BB2344E-70ED-AAE2-C5BA-8028E10E3397}" dt="2022-10-03T10:43:16.850" v="5"/>
        <pc:sldMkLst>
          <pc:docMk/>
          <pc:sldMk cId="1272884231" sldId="265"/>
        </pc:sldMkLst>
      </pc:sldChg>
      <pc:sldChg chg="del">
        <pc:chgData name="Jesper Gjedde" userId="S::jgj@perfion.com::98a98c3a-78be-4dd9-aee2-324e04054794" providerId="AD" clId="Web-{1BB2344E-70ED-AAE2-C5BA-8028E10E3397}" dt="2022-10-03T10:43:16.850" v="7"/>
        <pc:sldMkLst>
          <pc:docMk/>
          <pc:sldMk cId="3986476960" sldId="310"/>
        </pc:sldMkLst>
      </pc:sldChg>
      <pc:sldChg chg="del">
        <pc:chgData name="Jesper Gjedde" userId="S::jgj@perfion.com::98a98c3a-78be-4dd9-aee2-324e04054794" providerId="AD" clId="Web-{1BB2344E-70ED-AAE2-C5BA-8028E10E3397}" dt="2022-10-03T10:43:16.850" v="6"/>
        <pc:sldMkLst>
          <pc:docMk/>
          <pc:sldMk cId="994689236" sldId="311"/>
        </pc:sldMkLst>
      </pc:sldChg>
      <pc:sldChg chg="del">
        <pc:chgData name="Jesper Gjedde" userId="S::jgj@perfion.com::98a98c3a-78be-4dd9-aee2-324e04054794" providerId="AD" clId="Web-{1BB2344E-70ED-AAE2-C5BA-8028E10E3397}" dt="2022-10-03T10:43:16.850" v="8"/>
        <pc:sldMkLst>
          <pc:docMk/>
          <pc:sldMk cId="1686143671" sldId="340"/>
        </pc:sldMkLst>
      </pc:sldChg>
      <pc:sldChg chg="del">
        <pc:chgData name="Jesper Gjedde" userId="S::jgj@perfion.com::98a98c3a-78be-4dd9-aee2-324e04054794" providerId="AD" clId="Web-{1BB2344E-70ED-AAE2-C5BA-8028E10E3397}" dt="2022-10-03T10:43:16.850" v="9"/>
        <pc:sldMkLst>
          <pc:docMk/>
          <pc:sldMk cId="373572849" sldId="341"/>
        </pc:sldMkLst>
      </pc:sldChg>
      <pc:sldChg chg="del">
        <pc:chgData name="Jesper Gjedde" userId="S::jgj@perfion.com::98a98c3a-78be-4dd9-aee2-324e04054794" providerId="AD" clId="Web-{1BB2344E-70ED-AAE2-C5BA-8028E10E3397}" dt="2022-10-03T10:43:16.850" v="10"/>
        <pc:sldMkLst>
          <pc:docMk/>
          <pc:sldMk cId="2914894832" sldId="342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4"/>
        <pc:sldMkLst>
          <pc:docMk/>
          <pc:sldMk cId="1827065785" sldId="353"/>
        </pc:sldMkLst>
      </pc:sldChg>
      <pc:sldChg chg="del">
        <pc:chgData name="Jesper Gjedde" userId="S::jgj@perfion.com::98a98c3a-78be-4dd9-aee2-324e04054794" providerId="AD" clId="Web-{1BB2344E-70ED-AAE2-C5BA-8028E10E3397}" dt="2022-10-03T10:43:16.850" v="13"/>
        <pc:sldMkLst>
          <pc:docMk/>
          <pc:sldMk cId="3330123375" sldId="354"/>
        </pc:sldMkLst>
      </pc:sldChg>
      <pc:sldChg chg="del">
        <pc:chgData name="Jesper Gjedde" userId="S::jgj@perfion.com::98a98c3a-78be-4dd9-aee2-324e04054794" providerId="AD" clId="Web-{1BB2344E-70ED-AAE2-C5BA-8028E10E3397}" dt="2022-10-03T10:43:16.850" v="12"/>
        <pc:sldMkLst>
          <pc:docMk/>
          <pc:sldMk cId="1170593264" sldId="355"/>
        </pc:sldMkLst>
      </pc:sldChg>
      <pc:sldChg chg="del">
        <pc:chgData name="Jesper Gjedde" userId="S::jgj@perfion.com::98a98c3a-78be-4dd9-aee2-324e04054794" providerId="AD" clId="Web-{1BB2344E-70ED-AAE2-C5BA-8028E10E3397}" dt="2022-10-03T10:43:16.850" v="11"/>
        <pc:sldMkLst>
          <pc:docMk/>
          <pc:sldMk cId="1742282318" sldId="356"/>
        </pc:sldMkLst>
      </pc:sldChg>
      <pc:sldChg chg="del">
        <pc:chgData name="Jesper Gjedde" userId="S::jgj@perfion.com::98a98c3a-78be-4dd9-aee2-324e04054794" providerId="AD" clId="Web-{1BB2344E-70ED-AAE2-C5BA-8028E10E3397}" dt="2022-10-03T10:43:16.865" v="20"/>
        <pc:sldMkLst>
          <pc:docMk/>
          <pc:sldMk cId="321180027" sldId="369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6"/>
        <pc:sldMkLst>
          <pc:docMk/>
          <pc:sldMk cId="2107929662" sldId="370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9"/>
        <pc:sldMkLst>
          <pc:docMk/>
          <pc:sldMk cId="2691041114" sldId="371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5"/>
        <pc:sldMkLst>
          <pc:docMk/>
          <pc:sldMk cId="3591162708" sldId="372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8"/>
        <pc:sldMkLst>
          <pc:docMk/>
          <pc:sldMk cId="1264886441" sldId="373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7"/>
        <pc:sldMkLst>
          <pc:docMk/>
          <pc:sldMk cId="2593892412" sldId="374"/>
        </pc:sldMkLst>
      </pc:sldChg>
      <pc:sldChg chg="del">
        <pc:chgData name="Jesper Gjedde" userId="S::jgj@perfion.com::98a98c3a-78be-4dd9-aee2-324e04054794" providerId="AD" clId="Web-{1BB2344E-70ED-AAE2-C5BA-8028E10E3397}" dt="2022-10-03T10:43:16.865" v="16"/>
        <pc:sldMkLst>
          <pc:docMk/>
          <pc:sldMk cId="4212598076" sldId="375"/>
        </pc:sldMkLst>
      </pc:sldChg>
      <pc:sldChg chg="del">
        <pc:chgData name="Jesper Gjedde" userId="S::jgj@perfion.com::98a98c3a-78be-4dd9-aee2-324e04054794" providerId="AD" clId="Web-{1BB2344E-70ED-AAE2-C5BA-8028E10E3397}" dt="2022-10-03T10:43:16.865" v="21"/>
        <pc:sldMkLst>
          <pc:docMk/>
          <pc:sldMk cId="1265709207" sldId="381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5"/>
        <pc:sldMkLst>
          <pc:docMk/>
          <pc:sldMk cId="1746041294" sldId="382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4"/>
        <pc:sldMkLst>
          <pc:docMk/>
          <pc:sldMk cId="357053590" sldId="383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3"/>
        <pc:sldMkLst>
          <pc:docMk/>
          <pc:sldMk cId="3901970605" sldId="384"/>
        </pc:sldMkLst>
      </pc:sldChg>
      <pc:sldChg chg="del">
        <pc:chgData name="Jesper Gjedde" userId="S::jgj@perfion.com::98a98c3a-78be-4dd9-aee2-324e04054794" providerId="AD" clId="Web-{1BB2344E-70ED-AAE2-C5BA-8028E10E3397}" dt="2022-10-03T10:43:16.865" v="22"/>
        <pc:sldMkLst>
          <pc:docMk/>
          <pc:sldMk cId="2005940555" sldId="385"/>
        </pc:sldMkLst>
      </pc:sldChg>
      <pc:sldChg chg="del">
        <pc:chgData name="Jesper Gjedde" userId="S::jgj@perfion.com::98a98c3a-78be-4dd9-aee2-324e04054794" providerId="AD" clId="Web-{1BB2344E-70ED-AAE2-C5BA-8028E10E3397}" dt="2022-10-03T10:43:16.881" v="31"/>
        <pc:sldMkLst>
          <pc:docMk/>
          <pc:sldMk cId="4104407282" sldId="395"/>
        </pc:sldMkLst>
      </pc:sldChg>
      <pc:sldChg chg="del">
        <pc:chgData name="Jesper Gjedde" userId="S::jgj@perfion.com::98a98c3a-78be-4dd9-aee2-324e04054794" providerId="AD" clId="Web-{1BB2344E-70ED-AAE2-C5BA-8028E10E3397}" dt="2022-10-03T10:43:16.881" v="30"/>
        <pc:sldMkLst>
          <pc:docMk/>
          <pc:sldMk cId="3205980045" sldId="396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7"/>
        <pc:sldMkLst>
          <pc:docMk/>
          <pc:sldMk cId="1368695459" sldId="398"/>
        </pc:sldMkLst>
      </pc:sldChg>
      <pc:sldChg chg="del">
        <pc:chgData name="Jesper Gjedde" userId="S::jgj@perfion.com::98a98c3a-78be-4dd9-aee2-324e04054794" providerId="AD" clId="Web-{1BB2344E-70ED-AAE2-C5BA-8028E10E3397}" dt="2022-10-03T10:43:16.896" v="36"/>
        <pc:sldMkLst>
          <pc:docMk/>
          <pc:sldMk cId="3181165482" sldId="399"/>
        </pc:sldMkLst>
      </pc:sldChg>
      <pc:sldChg chg="del">
        <pc:chgData name="Jesper Gjedde" userId="S::jgj@perfion.com::98a98c3a-78be-4dd9-aee2-324e04054794" providerId="AD" clId="Web-{1BB2344E-70ED-AAE2-C5BA-8028E10E3397}" dt="2022-10-03T10:43:16.896" v="35"/>
        <pc:sldMkLst>
          <pc:docMk/>
          <pc:sldMk cId="2201344779" sldId="400"/>
        </pc:sldMkLst>
      </pc:sldChg>
      <pc:sldChg chg="del">
        <pc:chgData name="Jesper Gjedde" userId="S::jgj@perfion.com::98a98c3a-78be-4dd9-aee2-324e04054794" providerId="AD" clId="Web-{1BB2344E-70ED-AAE2-C5BA-8028E10E3397}" dt="2022-10-03T10:43:16.896" v="34"/>
        <pc:sldMkLst>
          <pc:docMk/>
          <pc:sldMk cId="3545036656" sldId="401"/>
        </pc:sldMkLst>
      </pc:sldChg>
      <pc:sldChg chg="del">
        <pc:chgData name="Jesper Gjedde" userId="S::jgj@perfion.com::98a98c3a-78be-4dd9-aee2-324e04054794" providerId="AD" clId="Web-{1BB2344E-70ED-AAE2-C5BA-8028E10E3397}" dt="2022-10-03T10:43:16.896" v="33"/>
        <pc:sldMkLst>
          <pc:docMk/>
          <pc:sldMk cId="362723977" sldId="402"/>
        </pc:sldMkLst>
      </pc:sldChg>
      <pc:sldChg chg="del">
        <pc:chgData name="Jesper Gjedde" userId="S::jgj@perfion.com::98a98c3a-78be-4dd9-aee2-324e04054794" providerId="AD" clId="Web-{1BB2344E-70ED-AAE2-C5BA-8028E10E3397}" dt="2022-10-03T10:43:16.896" v="32"/>
        <pc:sldMkLst>
          <pc:docMk/>
          <pc:sldMk cId="615461987" sldId="403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8"/>
        <pc:sldMkLst>
          <pc:docMk/>
          <pc:sldMk cId="4107793845" sldId="404"/>
        </pc:sldMkLst>
      </pc:sldChg>
      <pc:sldChg chg="del">
        <pc:chgData name="Jesper Gjedde" userId="S::jgj@perfion.com::98a98c3a-78be-4dd9-aee2-324e04054794" providerId="AD" clId="Web-{1BB2344E-70ED-AAE2-C5BA-8028E10E3397}" dt="2022-10-03T10:43:16.881" v="29"/>
        <pc:sldMkLst>
          <pc:docMk/>
          <pc:sldMk cId="1304480718" sldId="405"/>
        </pc:sldMkLst>
      </pc:sldChg>
      <pc:sldChg chg="del">
        <pc:chgData name="Jesper Gjedde" userId="S::jgj@perfion.com::98a98c3a-78be-4dd9-aee2-324e04054794" providerId="AD" clId="Web-{1BB2344E-70ED-AAE2-C5BA-8028E10E3397}" dt="2022-10-03T10:43:16.943" v="49"/>
        <pc:sldMkLst>
          <pc:docMk/>
          <pc:sldMk cId="2569236781" sldId="420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8"/>
        <pc:sldMkLst>
          <pc:docMk/>
          <pc:sldMk cId="3369648737" sldId="421"/>
        </pc:sldMkLst>
      </pc:sldChg>
      <pc:sldChg chg="del">
        <pc:chgData name="Jesper Gjedde" userId="S::jgj@perfion.com::98a98c3a-78be-4dd9-aee2-324e04054794" providerId="AD" clId="Web-{1BB2344E-70ED-AAE2-C5BA-8028E10E3397}" dt="2022-10-03T10:43:16.912" v="39"/>
        <pc:sldMkLst>
          <pc:docMk/>
          <pc:sldMk cId="2294243910" sldId="422"/>
        </pc:sldMkLst>
      </pc:sldChg>
      <pc:sldChg chg="del">
        <pc:chgData name="Jesper Gjedde" userId="S::jgj@perfion.com::98a98c3a-78be-4dd9-aee2-324e04054794" providerId="AD" clId="Web-{1BB2344E-70ED-AAE2-C5BA-8028E10E3397}" dt="2022-10-03T10:43:16.912" v="38"/>
        <pc:sldMkLst>
          <pc:docMk/>
          <pc:sldMk cId="410121264" sldId="423"/>
        </pc:sldMkLst>
      </pc:sldChg>
      <pc:sldChg chg="del">
        <pc:chgData name="Jesper Gjedde" userId="S::jgj@perfion.com::98a98c3a-78be-4dd9-aee2-324e04054794" providerId="AD" clId="Web-{1BB2344E-70ED-AAE2-C5BA-8028E10E3397}" dt="2022-10-03T10:43:16.912" v="37"/>
        <pc:sldMkLst>
          <pc:docMk/>
          <pc:sldMk cId="3865543314" sldId="424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7"/>
        <pc:sldMkLst>
          <pc:docMk/>
          <pc:sldMk cId="3976538277" sldId="425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6"/>
        <pc:sldMkLst>
          <pc:docMk/>
          <pc:sldMk cId="1550425294" sldId="426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5"/>
        <pc:sldMkLst>
          <pc:docMk/>
          <pc:sldMk cId="3563931369" sldId="427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4"/>
        <pc:sldMkLst>
          <pc:docMk/>
          <pc:sldMk cId="3576694418" sldId="428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3"/>
        <pc:sldMkLst>
          <pc:docMk/>
          <pc:sldMk cId="411163546" sldId="429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2"/>
        <pc:sldMkLst>
          <pc:docMk/>
          <pc:sldMk cId="4019376709" sldId="430"/>
        </pc:sldMkLst>
      </pc:sldChg>
      <pc:sldChg chg="del">
        <pc:chgData name="Jesper Gjedde" userId="S::jgj@perfion.com::98a98c3a-78be-4dd9-aee2-324e04054794" providerId="AD" clId="Web-{1BB2344E-70ED-AAE2-C5BA-8028E10E3397}" dt="2022-10-03T10:43:16.928" v="41"/>
        <pc:sldMkLst>
          <pc:docMk/>
          <pc:sldMk cId="3495618733" sldId="431"/>
        </pc:sldMkLst>
      </pc:sldChg>
      <pc:sldChg chg="del">
        <pc:chgData name="Jesper Gjedde" userId="S::jgj@perfion.com::98a98c3a-78be-4dd9-aee2-324e04054794" providerId="AD" clId="Web-{1BB2344E-70ED-AAE2-C5BA-8028E10E3397}" dt="2022-10-03T10:43:16.912" v="40"/>
        <pc:sldMkLst>
          <pc:docMk/>
          <pc:sldMk cId="3953492431" sldId="432"/>
        </pc:sldMkLst>
      </pc:sldChg>
    </pc:docChg>
  </pc:docChgLst>
  <pc:docChgLst>
    <pc:chgData name="Lars Klitgaard Jakobsen - Boyum IT" userId="a8b91627-3d8b-4a57-90d4-84fa4138c7ba" providerId="ADAL" clId="{27081849-0D60-4010-A895-E256FCDECA02}"/>
    <pc:docChg chg="undo custSel addSld modSld">
      <pc:chgData name="Lars Klitgaard Jakobsen - Boyum IT" userId="a8b91627-3d8b-4a57-90d4-84fa4138c7ba" providerId="ADAL" clId="{27081849-0D60-4010-A895-E256FCDECA02}" dt="2023-10-25T08:38:46.699" v="325" actId="33524"/>
      <pc:docMkLst>
        <pc:docMk/>
      </pc:docMkLst>
      <pc:sldChg chg="addSp delSp modSp mod">
        <pc:chgData name="Lars Klitgaard Jakobsen - Boyum IT" userId="a8b91627-3d8b-4a57-90d4-84fa4138c7ba" providerId="ADAL" clId="{27081849-0D60-4010-A895-E256FCDECA02}" dt="2023-10-25T08:38:46.699" v="325" actId="33524"/>
        <pc:sldMkLst>
          <pc:docMk/>
          <pc:sldMk cId="4249972517" sldId="446"/>
        </pc:sldMkLst>
        <pc:spChg chg="del">
          <ac:chgData name="Lars Klitgaard Jakobsen - Boyum IT" userId="a8b91627-3d8b-4a57-90d4-84fa4138c7ba" providerId="ADAL" clId="{27081849-0D60-4010-A895-E256FCDECA02}" dt="2023-10-25T06:49:24.253" v="82" actId="478"/>
          <ac:spMkLst>
            <pc:docMk/>
            <pc:sldMk cId="4249972517" sldId="446"/>
            <ac:spMk id="2" creationId="{9A47C14E-0880-C0A2-2878-922AD35C4426}"/>
          </ac:spMkLst>
        </pc:spChg>
        <pc:spChg chg="mod">
          <ac:chgData name="Lars Klitgaard Jakobsen - Boyum IT" userId="a8b91627-3d8b-4a57-90d4-84fa4138c7ba" providerId="ADAL" clId="{27081849-0D60-4010-A895-E256FCDECA02}" dt="2023-10-25T08:38:46.699" v="325" actId="33524"/>
          <ac:spMkLst>
            <pc:docMk/>
            <pc:sldMk cId="4249972517" sldId="446"/>
            <ac:spMk id="12" creationId="{00000000-0000-0000-0000-000000000000}"/>
          </ac:spMkLst>
        </pc:spChg>
        <pc:picChg chg="del">
          <ac:chgData name="Lars Klitgaard Jakobsen - Boyum IT" userId="a8b91627-3d8b-4a57-90d4-84fa4138c7ba" providerId="ADAL" clId="{27081849-0D60-4010-A895-E256FCDECA02}" dt="2023-10-25T06:49:28.746" v="84" actId="478"/>
          <ac:picMkLst>
            <pc:docMk/>
            <pc:sldMk cId="4249972517" sldId="446"/>
            <ac:picMk id="5" creationId="{2A7255C6-2B55-3985-00C2-1406E184C593}"/>
          </ac:picMkLst>
        </pc:picChg>
        <pc:picChg chg="add mod">
          <ac:chgData name="Lars Klitgaard Jakobsen - Boyum IT" userId="a8b91627-3d8b-4a57-90d4-84fa4138c7ba" providerId="ADAL" clId="{27081849-0D60-4010-A895-E256FCDECA02}" dt="2023-10-25T06:58:56.064" v="171" actId="14100"/>
          <ac:picMkLst>
            <pc:docMk/>
            <pc:sldMk cId="4249972517" sldId="446"/>
            <ac:picMk id="6" creationId="{31423CA1-9614-B97E-2A13-D8B62E00D5CC}"/>
          </ac:picMkLst>
        </pc:picChg>
        <pc:picChg chg="del">
          <ac:chgData name="Lars Klitgaard Jakobsen - Boyum IT" userId="a8b91627-3d8b-4a57-90d4-84fa4138c7ba" providerId="ADAL" clId="{27081849-0D60-4010-A895-E256FCDECA02}" dt="2023-10-25T06:49:27.123" v="83" actId="478"/>
          <ac:picMkLst>
            <pc:docMk/>
            <pc:sldMk cId="4249972517" sldId="446"/>
            <ac:picMk id="1026" creationId="{700B6E1F-2D6F-DA12-BB84-B649393734A3}"/>
          </ac:picMkLst>
        </pc:picChg>
      </pc:sldChg>
      <pc:sldChg chg="addSp modSp mod">
        <pc:chgData name="Lars Klitgaard Jakobsen - Boyum IT" userId="a8b91627-3d8b-4a57-90d4-84fa4138c7ba" providerId="ADAL" clId="{27081849-0D60-4010-A895-E256FCDECA02}" dt="2023-10-25T06:33:33.160" v="70" actId="20577"/>
        <pc:sldMkLst>
          <pc:docMk/>
          <pc:sldMk cId="3561553525" sldId="459"/>
        </pc:sldMkLst>
        <pc:spChg chg="mod">
          <ac:chgData name="Lars Klitgaard Jakobsen - Boyum IT" userId="a8b91627-3d8b-4a57-90d4-84fa4138c7ba" providerId="ADAL" clId="{27081849-0D60-4010-A895-E256FCDECA02}" dt="2023-10-25T06:33:33.160" v="70" actId="20577"/>
          <ac:spMkLst>
            <pc:docMk/>
            <pc:sldMk cId="3561553525" sldId="459"/>
            <ac:spMk id="12" creationId="{00000000-0000-0000-0000-000000000000}"/>
          </ac:spMkLst>
        </pc:spChg>
        <pc:picChg chg="add mod">
          <ac:chgData name="Lars Klitgaard Jakobsen - Boyum IT" userId="a8b91627-3d8b-4a57-90d4-84fa4138c7ba" providerId="ADAL" clId="{27081849-0D60-4010-A895-E256FCDECA02}" dt="2023-10-25T06:29:52.445" v="4" actId="1076"/>
          <ac:picMkLst>
            <pc:docMk/>
            <pc:sldMk cId="3561553525" sldId="459"/>
            <ac:picMk id="3" creationId="{ED0058AE-2607-30E7-3FD3-4284983DEF84}"/>
          </ac:picMkLst>
        </pc:picChg>
      </pc:sldChg>
      <pc:sldChg chg="addSp delSp modSp add mod">
        <pc:chgData name="Lars Klitgaard Jakobsen - Boyum IT" userId="a8b91627-3d8b-4a57-90d4-84fa4138c7ba" providerId="ADAL" clId="{27081849-0D60-4010-A895-E256FCDECA02}" dt="2023-10-25T08:38:29.563" v="324" actId="14100"/>
        <pc:sldMkLst>
          <pc:docMk/>
          <pc:sldMk cId="4003758645" sldId="461"/>
        </pc:sldMkLst>
        <pc:spChg chg="del">
          <ac:chgData name="Lars Klitgaard Jakobsen - Boyum IT" userId="a8b91627-3d8b-4a57-90d4-84fa4138c7ba" providerId="ADAL" clId="{27081849-0D60-4010-A895-E256FCDECA02}" dt="2023-10-25T08:37:32.177" v="234" actId="478"/>
          <ac:spMkLst>
            <pc:docMk/>
            <pc:sldMk cId="4003758645" sldId="461"/>
            <ac:spMk id="2" creationId="{9A47C14E-0880-C0A2-2878-922AD35C4426}"/>
          </ac:spMkLst>
        </pc:spChg>
        <pc:spChg chg="mod">
          <ac:chgData name="Lars Klitgaard Jakobsen - Boyum IT" userId="a8b91627-3d8b-4a57-90d4-84fa4138c7ba" providerId="ADAL" clId="{27081849-0D60-4010-A895-E256FCDECA02}" dt="2023-10-25T08:38:21.908" v="323" actId="20577"/>
          <ac:spMkLst>
            <pc:docMk/>
            <pc:sldMk cId="4003758645" sldId="461"/>
            <ac:spMk id="12" creationId="{00000000-0000-0000-0000-000000000000}"/>
          </ac:spMkLst>
        </pc:spChg>
        <pc:picChg chg="del">
          <ac:chgData name="Lars Klitgaard Jakobsen - Boyum IT" userId="a8b91627-3d8b-4a57-90d4-84fa4138c7ba" providerId="ADAL" clId="{27081849-0D60-4010-A895-E256FCDECA02}" dt="2023-10-25T08:37:34.779" v="236" actId="478"/>
          <ac:picMkLst>
            <pc:docMk/>
            <pc:sldMk cId="4003758645" sldId="461"/>
            <ac:picMk id="5" creationId="{2A7255C6-2B55-3985-00C2-1406E184C593}"/>
          </ac:picMkLst>
        </pc:picChg>
        <pc:picChg chg="add mod">
          <ac:chgData name="Lars Klitgaard Jakobsen - Boyum IT" userId="a8b91627-3d8b-4a57-90d4-84fa4138c7ba" providerId="ADAL" clId="{27081849-0D60-4010-A895-E256FCDECA02}" dt="2023-10-25T08:38:29.563" v="324" actId="14100"/>
          <ac:picMkLst>
            <pc:docMk/>
            <pc:sldMk cId="4003758645" sldId="461"/>
            <ac:picMk id="6" creationId="{F0CE1595-7872-36EC-04F6-EC70B34B24E9}"/>
          </ac:picMkLst>
        </pc:picChg>
        <pc:picChg chg="del">
          <ac:chgData name="Lars Klitgaard Jakobsen - Boyum IT" userId="a8b91627-3d8b-4a57-90d4-84fa4138c7ba" providerId="ADAL" clId="{27081849-0D60-4010-A895-E256FCDECA02}" dt="2023-10-25T08:37:33.310" v="235" actId="478"/>
          <ac:picMkLst>
            <pc:docMk/>
            <pc:sldMk cId="4003758645" sldId="461"/>
            <ac:picMk id="1026" creationId="{700B6E1F-2D6F-DA12-BB84-B649393734A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A6F23-09DF-409A-804B-22B8732D8CA4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34990-9C31-449F-B4FE-DD48518C7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42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67D7-1206-4B3C-AFFC-5943E2314DB5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Rediger typografien i masterens</a:t>
            </a:r>
          </a:p>
          <a:p>
            <a:pPr lvl="1"/>
            <a:r>
              <a:rPr lang="en-US"/>
              <a:t>Andet niveau</a:t>
            </a:r>
          </a:p>
          <a:p>
            <a:pPr lvl="2"/>
            <a:r>
              <a:rPr lang="en-US"/>
              <a:t>Tredje niveau</a:t>
            </a:r>
          </a:p>
          <a:p>
            <a:pPr lvl="3"/>
            <a:r>
              <a:rPr lang="en-US"/>
              <a:t>Fjerde niveau</a:t>
            </a:r>
          </a:p>
          <a:p>
            <a:pPr lvl="4"/>
            <a:r>
              <a:rPr lang="en-US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37F03-0394-43A6-8DEA-737B2A1E4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63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5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16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5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00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66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98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53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1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93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87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7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39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33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25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6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13F9C-7B45-F88B-07AA-373CC6F2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547E414-4ACD-AF5D-7C2C-8B80739E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CAC5CF8-1B6B-091B-313E-DAB2C370B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D74E2F8-A9BD-2F2F-92CB-9345A9700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03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933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4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65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37F03-0394-43A6-8DEA-737B2A1E42E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3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1000" b="0"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735" y="3325152"/>
            <a:ext cx="8630530" cy="1392702"/>
          </a:xfrm>
          <a:noFill/>
          <a:ln>
            <a:noFill/>
          </a:ln>
        </p:spPr>
        <p:txBody>
          <a:bodyPr lIns="360000" tIns="324000" anchor="ctr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</a:t>
            </a:r>
            <a:br>
              <a:rPr lang="en-US"/>
            </a:br>
            <a:r>
              <a:rPr lang="en-US"/>
              <a:t>Management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kstfelt 6"/>
          <p:cNvSpPr txBox="1"/>
          <p:nvPr userDrawn="1"/>
        </p:nvSpPr>
        <p:spPr>
          <a:xfrm>
            <a:off x="-773723" y="56271"/>
            <a:ext cx="713837" cy="235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Change image:</a:t>
            </a:r>
          </a:p>
          <a:p>
            <a:pPr algn="r"/>
            <a:r>
              <a:rPr lang="en-US" sz="900" b="1" noProof="0"/>
              <a:t>Right click on the image, choose ”Change image”</a:t>
            </a:r>
          </a:p>
          <a:p>
            <a:pPr algn="r"/>
            <a:r>
              <a:rPr lang="en-US" sz="900" b="0" noProof="0"/>
              <a:t>If the image places itself in front, send it backward by right clicking on the image and choosing “Send to back”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41477" y="4208583"/>
            <a:ext cx="2208628" cy="509271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3"/>
                </a:solidFill>
                <a:latin typeface="Fira Sans Medium" panose="020B06030500000200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Jan </a:t>
            </a:r>
            <a:r>
              <a:rPr lang="en-US" err="1"/>
              <a:t>Nørret</a:t>
            </a:r>
            <a:r>
              <a:rPr lang="en-US"/>
              <a:t>, CEO</a:t>
            </a:r>
          </a:p>
        </p:txBody>
      </p:sp>
    </p:spTree>
    <p:extLst>
      <p:ext uri="{BB962C8B-B14F-4D97-AF65-F5344CB8AC3E}">
        <p14:creationId xmlns:p14="http://schemas.microsoft.com/office/powerpoint/2010/main" val="1124963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tx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1420743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46337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243047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a-DK"/>
              <a:t>Klik på ikonet for at tilføje et billede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4971" y="367671"/>
            <a:ext cx="5235847" cy="858128"/>
          </a:xfrm>
        </p:spPr>
        <p:txBody>
          <a:bodyPr lIns="0" tIns="0" rIns="0" bIns="0">
            <a:normAutofit/>
          </a:bodyPr>
          <a:lstStyle>
            <a:lvl1pPr marL="176213" indent="-176213">
              <a:buClr>
                <a:schemeClr val="bg1"/>
              </a:buClr>
              <a:buSzPct val="100000"/>
              <a:buFont typeface="Fira Sans" panose="020B0503050000020004" pitchFamily="34" charset="0"/>
              <a:buChar char="∙"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Single Source of Truth</a:t>
            </a:r>
          </a:p>
        </p:txBody>
      </p:sp>
      <p:sp>
        <p:nvSpPr>
          <p:cNvPr id="8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2069414" y="594863"/>
            <a:ext cx="1454353" cy="312764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820799" y="56271"/>
            <a:ext cx="76091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Last slide of any presentation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388895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539426"/>
            <a:ext cx="6858000" cy="1790700"/>
          </a:xfrm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</a:t>
            </a:r>
            <a:br>
              <a:rPr lang="en-US"/>
            </a:br>
            <a:r>
              <a:rPr lang="en-US"/>
              <a:t>Management</a:t>
            </a: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Tekstfelt 7"/>
          <p:cNvSpPr txBox="1"/>
          <p:nvPr userDrawn="1"/>
        </p:nvSpPr>
        <p:spPr>
          <a:xfrm>
            <a:off x="-773723" y="56271"/>
            <a:ext cx="7138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900" b="1" noProof="0"/>
              <a:t>Skifte billedet:</a:t>
            </a:r>
          </a:p>
          <a:p>
            <a:pPr algn="r"/>
            <a:r>
              <a:rPr lang="da-DK" sz="900" b="1" noProof="0"/>
              <a:t>Højreklik I billedet, vælg “Skift billede”</a:t>
            </a:r>
          </a:p>
          <a:p>
            <a:pPr algn="r"/>
            <a:r>
              <a:rPr lang="da-DK" sz="900" noProof="0"/>
              <a:t>Lægger billedet sig forrest, send det herefter bagerst, ved at højre klikke I billedet, vælg ”Send bagerst”. </a:t>
            </a:r>
          </a:p>
        </p:txBody>
      </p:sp>
      <p:sp>
        <p:nvSpPr>
          <p:cNvPr id="14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783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/>
          </a:solidFill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9" name="Pladsholder til tekst 18"/>
          <p:cNvSpPr>
            <a:spLocks noGrp="1"/>
          </p:cNvSpPr>
          <p:nvPr>
            <p:ph type="body" sz="quarter" idx="12"/>
          </p:nvPr>
        </p:nvSpPr>
        <p:spPr>
          <a:xfrm>
            <a:off x="274320" y="260350"/>
            <a:ext cx="4551680" cy="4635500"/>
          </a:xfrm>
          <a:solidFill>
            <a:schemeClr val="tx2">
              <a:alpha val="85098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  <a:lvl2pPr marL="252000" indent="0">
              <a:buNone/>
              <a:defRPr sz="100">
                <a:solidFill>
                  <a:schemeClr val="tx2"/>
                </a:solidFill>
              </a:defRPr>
            </a:lvl2pPr>
            <a:lvl3pPr marL="504000" indent="0">
              <a:buNone/>
              <a:defRPr sz="100">
                <a:solidFill>
                  <a:schemeClr val="tx2"/>
                </a:solidFill>
              </a:defRPr>
            </a:lvl3pPr>
            <a:lvl4pPr marL="756000" indent="0">
              <a:buNone/>
              <a:defRPr sz="100">
                <a:solidFill>
                  <a:schemeClr val="tx2"/>
                </a:solidFill>
              </a:defRPr>
            </a:lvl4pPr>
            <a:lvl5pPr marL="1008000" indent="0">
              <a:buNone/>
              <a:defRPr sz="10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929" y="633046"/>
            <a:ext cx="4304714" cy="358726"/>
          </a:xfrm>
        </p:spPr>
        <p:txBody>
          <a:bodyPr anchor="t">
            <a:noAutofit/>
          </a:bodyPr>
          <a:lstStyle>
            <a:lvl1pPr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929" y="1540412"/>
            <a:ext cx="4304714" cy="329887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00" b="0">
                <a:solidFill>
                  <a:schemeClr val="bg1"/>
                </a:solidFill>
              </a:defRPr>
            </a:lvl1pPr>
            <a:lvl2pPr marL="108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2pPr>
            <a:lvl3pPr marL="358775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3pPr>
            <a:lvl4pPr marL="468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4pPr>
            <a:lvl5pPr marL="576000" indent="-108000">
              <a:spcBef>
                <a:spcPts val="400"/>
              </a:spcBef>
              <a:buClrTx/>
              <a:defRPr sz="11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1"/>
          </p:nvPr>
        </p:nvSpPr>
        <p:spPr>
          <a:xfrm>
            <a:off x="400930" y="933744"/>
            <a:ext cx="4304713" cy="332348"/>
          </a:xfrm>
        </p:spPr>
        <p:txBody>
          <a:bodyPr anchor="b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Fira Sans Light" panose="020B04030500000200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7" name="Tekstfelt 6"/>
          <p:cNvSpPr txBox="1"/>
          <p:nvPr userDrawn="1"/>
        </p:nvSpPr>
        <p:spPr>
          <a:xfrm>
            <a:off x="-773723" y="56271"/>
            <a:ext cx="713837" cy="23544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Change image:</a:t>
            </a:r>
          </a:p>
          <a:p>
            <a:pPr algn="r"/>
            <a:r>
              <a:rPr lang="en-US" sz="900" b="1" noProof="0"/>
              <a:t>Right click on the image, choose ”Change image”</a:t>
            </a:r>
          </a:p>
          <a:p>
            <a:pPr algn="r"/>
            <a:r>
              <a:rPr lang="en-US" sz="900" b="0" noProof="0"/>
              <a:t>If the image places itself in front, send it backward by right clicking on the image and choosing “Send to back”</a:t>
            </a:r>
          </a:p>
        </p:txBody>
      </p:sp>
    </p:spTree>
    <p:extLst>
      <p:ext uri="{BB962C8B-B14F-4D97-AF65-F5344CB8AC3E}">
        <p14:creationId xmlns:p14="http://schemas.microsoft.com/office/powerpoint/2010/main" val="319387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609" y="895991"/>
            <a:ext cx="8763391" cy="858128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4180248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1793629"/>
            <a:ext cx="4086664" cy="2817991"/>
          </a:xfrm>
        </p:spPr>
        <p:txBody>
          <a:bodyPr/>
          <a:lstStyle>
            <a:lvl2pPr>
              <a:buClrTx/>
              <a:defRPr sz="1400"/>
            </a:lvl2pPr>
            <a:lvl3pPr>
              <a:buClrTx/>
              <a:defRPr sz="1100" i="1"/>
            </a:lvl3pPr>
            <a:lvl4pPr>
              <a:buClrTx/>
              <a:defRPr sz="1100" i="1"/>
            </a:lvl4pPr>
            <a:lvl5pPr>
              <a:buClrTx/>
              <a:defRPr sz="1100" i="1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803336" y="1793629"/>
            <a:ext cx="4086664" cy="2817991"/>
          </a:xfrm>
        </p:spPr>
        <p:txBody>
          <a:bodyPr/>
          <a:lstStyle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72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4803775" y="1793875"/>
            <a:ext cx="4086225" cy="2817813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10" y="1793629"/>
            <a:ext cx="4086664" cy="2817991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9" name="Pladsholder til sidefod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18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algn="r"/>
            <a:r>
              <a:rPr lang="da-DK" sz="1800" b="1" noProof="0"/>
              <a:t>Skifte billedet:</a:t>
            </a:r>
          </a:p>
          <a:p>
            <a:pPr algn="r"/>
            <a:r>
              <a:rPr lang="da-DK" sz="1800" b="1" noProof="0"/>
              <a:t>Højreklik I billedet, vælg “Skift billede”</a:t>
            </a:r>
          </a:p>
          <a:p>
            <a:pPr algn="r"/>
            <a:r>
              <a:rPr lang="da-DK" sz="1800" noProof="0"/>
              <a:t>Lægger billedet sig forrest, send det herefter bagerst, ved at højre klikke I billedet, vælg ”Send bagerst”. </a:t>
            </a:r>
          </a:p>
          <a:p>
            <a:endParaRPr lang="da-DK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6735" y="3319975"/>
            <a:ext cx="8630530" cy="1575582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l">
              <a:defRPr sz="3400">
                <a:solidFill>
                  <a:schemeClr val="bg1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8804" y="3706837"/>
            <a:ext cx="8309097" cy="330591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4"/>
                </a:solidFill>
                <a:latin typeface="Fira Sans Medium" panose="020B06030500000200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900" b="1" noProof="0"/>
              <a:t>Skifte billedet:</a:t>
            </a:r>
          </a:p>
          <a:p>
            <a:pPr algn="r"/>
            <a:r>
              <a:rPr lang="da-DK" sz="900" b="1" noProof="0"/>
              <a:t>Højreklik I billedet, vælg “Skift billede”</a:t>
            </a:r>
          </a:p>
          <a:p>
            <a:pPr algn="r"/>
            <a:r>
              <a:rPr lang="da-DK" sz="900" noProof="0"/>
              <a:t>Lægger billedet sig forrest, send det herefter bagerst, ved at højre klikke I billedet, vælg ”Send bagerst”. </a:t>
            </a:r>
          </a:p>
        </p:txBody>
      </p:sp>
    </p:spTree>
    <p:extLst>
      <p:ext uri="{BB962C8B-B14F-4D97-AF65-F5344CB8AC3E}">
        <p14:creationId xmlns:p14="http://schemas.microsoft.com/office/powerpoint/2010/main" val="34221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bg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275181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450" y="3560445"/>
            <a:ext cx="8309097" cy="66118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17451" y="619858"/>
            <a:ext cx="8309097" cy="2679895"/>
          </a:xfrm>
          <a:noFill/>
          <a:ln>
            <a:noFill/>
          </a:ln>
        </p:spPr>
        <p:txBody>
          <a:bodyPr lIns="252000" tIns="468000" anchor="ctr">
            <a:normAutofit/>
          </a:bodyPr>
          <a:lstStyle>
            <a:lvl1pPr algn="ctr">
              <a:defRPr sz="3400" b="0" i="1">
                <a:solidFill>
                  <a:schemeClr val="bg1"/>
                </a:solidFill>
                <a:latin typeface="Merriweather Light" charset="0"/>
                <a:ea typeface="Merriweather Light" charset="0"/>
                <a:cs typeface="Merriweather Light" charset="0"/>
              </a:defRPr>
            </a:lvl1pPr>
          </a:lstStyle>
          <a:p>
            <a:r>
              <a:rPr lang="en-US"/>
              <a:t>What we provide</a:t>
            </a:r>
          </a:p>
        </p:txBody>
      </p:sp>
      <p:sp>
        <p:nvSpPr>
          <p:cNvPr id="5" name="Tekstfelt 4"/>
          <p:cNvSpPr txBox="1"/>
          <p:nvPr userDrawn="1"/>
        </p:nvSpPr>
        <p:spPr>
          <a:xfrm>
            <a:off x="-773723" y="56271"/>
            <a:ext cx="71383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noProof="0"/>
              <a:t>Quote</a:t>
            </a:r>
            <a:r>
              <a:rPr lang="en-US" sz="900" b="1" baseline="0" noProof="0"/>
              <a:t> from a case story. </a:t>
            </a:r>
            <a:r>
              <a:rPr lang="en-US" sz="900" b="0" baseline="0" noProof="0"/>
              <a:t>Use the font Merriweather for the quote itself.</a:t>
            </a:r>
            <a:endParaRPr lang="en-US" sz="900" b="0" noProof="0"/>
          </a:p>
        </p:txBody>
      </p:sp>
    </p:spTree>
    <p:extLst>
      <p:ext uri="{BB962C8B-B14F-4D97-AF65-F5344CB8AC3E}">
        <p14:creationId xmlns:p14="http://schemas.microsoft.com/office/powerpoint/2010/main" val="32878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330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609" y="895991"/>
            <a:ext cx="8763391" cy="858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609" y="1793629"/>
            <a:ext cx="8763391" cy="281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err="1"/>
              <a:t>Rediger</a:t>
            </a:r>
            <a:r>
              <a:rPr lang="en-US"/>
              <a:t> </a:t>
            </a:r>
            <a:r>
              <a:rPr lang="en-US" err="1"/>
              <a:t>typografien</a:t>
            </a:r>
            <a:r>
              <a:rPr lang="en-US"/>
              <a:t> </a:t>
            </a:r>
            <a:r>
              <a:rPr lang="en-US" err="1"/>
              <a:t>i</a:t>
            </a:r>
            <a:r>
              <a:rPr lang="en-US"/>
              <a:t> </a:t>
            </a:r>
            <a:r>
              <a:rPr lang="en-US" err="1"/>
              <a:t>masterens</a:t>
            </a:r>
            <a:endParaRPr lang="en-US"/>
          </a:p>
          <a:p>
            <a:pPr lvl="1"/>
            <a:r>
              <a:rPr lang="en-US" err="1"/>
              <a:t>Andet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Tredje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Fjerde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r>
              <a:rPr lang="en-US" err="1"/>
              <a:t>Femte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893213" y="203982"/>
            <a:ext cx="996786" cy="214328"/>
          </a:xfrm>
          <a:prstGeom prst="rect">
            <a:avLst/>
          </a:prstGeom>
        </p:spPr>
      </p:pic>
      <p:sp>
        <p:nvSpPr>
          <p:cNvPr id="11" name="Pladsholder til sidefod 10"/>
          <p:cNvSpPr>
            <a:spLocks noGrp="1"/>
          </p:cNvSpPr>
          <p:nvPr>
            <p:ph type="ftr" sz="quarter" idx="3"/>
          </p:nvPr>
        </p:nvSpPr>
        <p:spPr>
          <a:xfrm>
            <a:off x="126609" y="173827"/>
            <a:ext cx="722376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  <a:latin typeface="Fira Sans Medium" panose="020B0603050000020004" pitchFamily="34" charset="0"/>
              </a:defRPr>
            </a:lvl1pPr>
          </a:lstStyle>
          <a:p>
            <a:r>
              <a:rPr lang="en-US"/>
              <a:t>Product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102947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3" r:id="rId4"/>
    <p:sldLayoutId id="2147483678" r:id="rId5"/>
    <p:sldLayoutId id="2147483679" r:id="rId6"/>
    <p:sldLayoutId id="2147483663" r:id="rId7"/>
    <p:sldLayoutId id="2147483674" r:id="rId8"/>
    <p:sldLayoutId id="2147483675" r:id="rId9"/>
    <p:sldLayoutId id="2147483676" r:id="rId10"/>
    <p:sldLayoutId id="2147483666" r:id="rId11"/>
    <p:sldLayoutId id="2147483667" r:id="rId12"/>
    <p:sldLayoutId id="2147483680" r:id="rId13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SzPct val="85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00000"/>
        </a:lnSpc>
        <a:spcBef>
          <a:spcPts val="375"/>
        </a:spcBef>
        <a:buClrTx/>
        <a:buSzPct val="100000"/>
        <a:buFont typeface="Fira Sans" panose="020B05030500000200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U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Pladsholder til billed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510"/>
            <a:ext cx="9143035" cy="5143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2980835"/>
            <a:ext cx="8630530" cy="1903794"/>
          </a:xfrm>
          <a:prstGeom prst="rect">
            <a:avLst/>
          </a:prstGeom>
        </p:spPr>
      </p:pic>
      <p:sp>
        <p:nvSpPr>
          <p:cNvPr id="14" name="Titel 10"/>
          <p:cNvSpPr>
            <a:spLocks noGrp="1"/>
          </p:cNvSpPr>
          <p:nvPr>
            <p:ph type="ctrTitle"/>
          </p:nvPr>
        </p:nvSpPr>
        <p:spPr>
          <a:xfrm>
            <a:off x="256735" y="3057525"/>
            <a:ext cx="8630530" cy="1660329"/>
          </a:xfrm>
        </p:spPr>
        <p:txBody>
          <a:bodyPr anchor="t">
            <a:normAutofit/>
          </a:bodyPr>
          <a:lstStyle/>
          <a:p>
            <a:r>
              <a:rPr lang="en-US" dirty="0" err="1">
                <a:latin typeface="Fira Sans Medium"/>
              </a:rPr>
              <a:t>Perfion</a:t>
            </a:r>
            <a:r>
              <a:rPr lang="en-US" dirty="0">
                <a:latin typeface="Fira Sans Medium"/>
              </a:rPr>
              <a:t> Core Features</a:t>
            </a:r>
            <a:br>
              <a:rPr lang="en-US" dirty="0"/>
            </a:br>
            <a:br>
              <a:rPr lang="en-US" dirty="0"/>
            </a:br>
            <a:r>
              <a:rPr lang="en-US" sz="2000" i="1" dirty="0">
                <a:latin typeface="Fira Sans Medium"/>
              </a:rPr>
              <a:t>Highlights from 2018-2024 releases</a:t>
            </a:r>
          </a:p>
        </p:txBody>
      </p:sp>
      <p:sp>
        <p:nvSpPr>
          <p:cNvPr id="15" name="Pladsholder til tekst 12"/>
          <p:cNvSpPr>
            <a:spLocks noGrp="1"/>
          </p:cNvSpPr>
          <p:nvPr>
            <p:ph type="body" sz="quarter" idx="10"/>
          </p:nvPr>
        </p:nvSpPr>
        <p:spPr>
          <a:xfrm>
            <a:off x="647016" y="425530"/>
            <a:ext cx="1339200" cy="2880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Undertitel 7"/>
          <p:cNvSpPr txBox="1">
            <a:spLocks/>
          </p:cNvSpPr>
          <p:nvPr/>
        </p:nvSpPr>
        <p:spPr>
          <a:xfrm>
            <a:off x="5686425" y="3471863"/>
            <a:ext cx="3063680" cy="12459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Fira Sans" panose="020B0503050000020004" pitchFamily="34" charset="0"/>
              <a:buNone/>
              <a:defRPr sz="2000" kern="1200">
                <a:solidFill>
                  <a:schemeClr val="accent3"/>
                </a:solidFill>
                <a:latin typeface="Fira Sans Medium" panose="020B06030500000200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Fira Sans" panose="020B05030500000200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441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Filtered Values</a:t>
            </a:r>
          </a:p>
          <a:p>
            <a:r>
              <a:rPr lang="en-US" sz="1600"/>
              <a:t>Filter available selectable values in any feature based on value in “controlling” feature</a:t>
            </a:r>
          </a:p>
          <a:p>
            <a:r>
              <a:rPr lang="en-US" sz="1600"/>
              <a:t>Highlight violations in grid and item editor</a:t>
            </a:r>
          </a:p>
          <a:p>
            <a:r>
              <a:rPr lang="en-US" sz="1600"/>
              <a:t>Examples:</a:t>
            </a:r>
          </a:p>
          <a:p>
            <a:pPr lvl="1"/>
            <a:r>
              <a:rPr lang="en-US" sz="1400"/>
              <a:t>Allow specific Colors for each product category</a:t>
            </a:r>
          </a:p>
          <a:p>
            <a:pPr lvl="1"/>
            <a:r>
              <a:rPr lang="en-US" sz="1400"/>
              <a:t>Allow specific materials for each supplier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59CEDD3-2143-0702-19C1-3C76C702B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8" y="817606"/>
            <a:ext cx="5838569" cy="3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95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7"/>
            <a:ext cx="5897042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Action Mapping: Import</a:t>
            </a:r>
          </a:p>
          <a:p>
            <a:pPr lvl="1"/>
            <a:r>
              <a:rPr lang="en-US" sz="1400"/>
              <a:t>Makes it easy to import data from suppliers in multiple formats and structures </a:t>
            </a:r>
          </a:p>
          <a:p>
            <a:pPr lvl="1"/>
            <a:r>
              <a:rPr lang="en-US" sz="1400"/>
              <a:t>Mapping between external data formats and Perfion format is done in Perfion</a:t>
            </a:r>
          </a:p>
          <a:p>
            <a:pPr lvl="1"/>
            <a:r>
              <a:rPr lang="en-US" sz="1400"/>
              <a:t>Import done in one click when mapping is set up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592" y="2630261"/>
            <a:ext cx="2885342" cy="2017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92" y="2623546"/>
            <a:ext cx="2666147" cy="203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E9828-B565-4B19-AED7-B3448267AACD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99956389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4.5 2018 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4.5.35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February 2018 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312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9"/>
            <a:ext cx="5863078" cy="3664424"/>
          </a:xfrm>
          <a:prstGeom prst="rect">
            <a:avLst/>
          </a:prstGeom>
        </p:spPr>
      </p:pic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Edit multi-value features in grid</a:t>
            </a:r>
          </a:p>
          <a:p>
            <a:pPr lvl="1"/>
            <a:r>
              <a:rPr lang="en-US" sz="1400"/>
              <a:t>Add, edit and delete multi-values in grid</a:t>
            </a:r>
          </a:p>
          <a:p>
            <a:pPr lvl="1"/>
            <a:r>
              <a:rPr lang="en-US" sz="1400"/>
              <a:t>Copy/paste multi-values from cell to cell</a:t>
            </a:r>
          </a:p>
          <a:p>
            <a:pPr lvl="1"/>
            <a:r>
              <a:rPr lang="en-US" sz="1400"/>
              <a:t>Mass-update multi-value cells across items</a:t>
            </a:r>
          </a:p>
          <a:p>
            <a:pPr lvl="1"/>
            <a:endParaRPr lang="en-US" sz="1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6DFCA-BEE4-4DC1-BD3E-F3373271DDBE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0883141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9"/>
            <a:ext cx="5848421" cy="3664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Search for multiple items</a:t>
            </a:r>
          </a:p>
          <a:p>
            <a:pPr lvl="1"/>
            <a:r>
              <a:rPr lang="en-US" sz="1400"/>
              <a:t>Search for multiple specific items in one go</a:t>
            </a:r>
          </a:p>
          <a:p>
            <a:pPr lvl="1"/>
            <a:r>
              <a:rPr lang="en-US" sz="1400"/>
              <a:t>Search field accepts semi-colon or new line as separator</a:t>
            </a:r>
          </a:p>
          <a:p>
            <a:pPr lvl="1"/>
            <a:r>
              <a:rPr lang="en-US" sz="1400"/>
              <a:t>Limitation: search for multiple items does not work on base values</a:t>
            </a:r>
          </a:p>
          <a:p>
            <a:pPr lvl="1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0FA01-7458-4E4D-81A6-1978241A09C5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5906783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9"/>
            <a:ext cx="5848421" cy="3664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Spell check</a:t>
            </a:r>
          </a:p>
          <a:p>
            <a:pPr lvl="1"/>
            <a:r>
              <a:rPr lang="en-US" sz="1400"/>
              <a:t>Based on Open Office Dictionaries</a:t>
            </a:r>
          </a:p>
          <a:p>
            <a:pPr lvl="1"/>
            <a:r>
              <a:rPr lang="en-US" sz="1400"/>
              <a:t>Standard and custom dictionaries + grammar</a:t>
            </a:r>
          </a:p>
          <a:p>
            <a:pPr lvl="1"/>
            <a:r>
              <a:rPr lang="en-US" sz="1400"/>
              <a:t>Active on text features and localized string features</a:t>
            </a:r>
          </a:p>
          <a:p>
            <a:pPr lvl="1"/>
            <a:r>
              <a:rPr lang="en-US" sz="1400"/>
              <a:t>Works in grid and item editor</a:t>
            </a:r>
          </a:p>
          <a:p>
            <a:pPr lvl="1"/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0" y="973639"/>
            <a:ext cx="5843593" cy="36644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B25324-C099-4546-85F6-A5372F91B50C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635919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1" y="973638"/>
            <a:ext cx="5848421" cy="36644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Show family</a:t>
            </a:r>
          </a:p>
          <a:p>
            <a:pPr lvl="1"/>
            <a:r>
              <a:rPr lang="en-US" sz="1400"/>
              <a:t>Adds siblings and parents to search result and paged views</a:t>
            </a:r>
          </a:p>
          <a:p>
            <a:pPr lvl="1"/>
            <a:r>
              <a:rPr lang="en-US" sz="1400"/>
              <a:t>Can be toggled on/off in grid</a:t>
            </a:r>
          </a:p>
          <a:p>
            <a:pPr lvl="1"/>
            <a:r>
              <a:rPr lang="en-US" sz="1400"/>
              <a:t>Added items are greyed out</a:t>
            </a:r>
          </a:p>
          <a:p>
            <a:pPr lvl="1"/>
            <a:r>
              <a:rPr lang="en-US" sz="1400"/>
              <a:t>Provides overview of inherited values and allow for updates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89F6A-77A6-4E1F-A947-A6034DF610B6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9308055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9"/>
            <a:ext cx="5863078" cy="3664424"/>
          </a:xfrm>
          <a:prstGeom prst="rect">
            <a:avLst/>
          </a:prstGeom>
        </p:spPr>
      </p:pic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Easier import of data and assets</a:t>
            </a:r>
          </a:p>
          <a:p>
            <a:pPr lvl="1"/>
            <a:r>
              <a:rPr lang="en-US" sz="1400"/>
              <a:t>Importer available from main menu (Tools -&gt; Import Data)</a:t>
            </a:r>
          </a:p>
          <a:p>
            <a:pPr lvl="1"/>
            <a:r>
              <a:rPr lang="en-US" sz="1400"/>
              <a:t>Data and assets can be combined in one file </a:t>
            </a:r>
          </a:p>
          <a:p>
            <a:pPr lvl="1"/>
            <a:r>
              <a:rPr lang="en-US" sz="1400"/>
              <a:t>Simplifies product updates and enables you to create items with full set of data from one file</a:t>
            </a:r>
          </a:p>
          <a:p>
            <a:pPr lvl="1"/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14" y="1412542"/>
            <a:ext cx="4404537" cy="2686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ECACF-13CB-443E-AC99-8D256EA2F644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226847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9"/>
            <a:ext cx="5863078" cy="3664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Search feature as categorizer</a:t>
            </a:r>
          </a:p>
          <a:p>
            <a:pPr lvl="1"/>
            <a:r>
              <a:rPr lang="en-US" sz="1400"/>
              <a:t>Search features can be set up as a left-side categorizers</a:t>
            </a:r>
          </a:p>
          <a:p>
            <a:pPr lvl="1"/>
            <a:r>
              <a:rPr lang="en-US" sz="1400"/>
              <a:t>Predefined searches become available with one click</a:t>
            </a:r>
          </a:p>
          <a:p>
            <a:pPr lvl="1"/>
            <a:r>
              <a:rPr lang="en-US" sz="1400"/>
              <a:t>Very effective for workflows and tasks</a:t>
            </a:r>
          </a:p>
          <a:p>
            <a:pPr lvl="1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9EE4-B258-4D18-B08E-B87FA12A8E42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897976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Filtered Values Setup</a:t>
            </a:r>
          </a:p>
          <a:p>
            <a:pPr marL="179705" indent="-179705"/>
            <a:r>
              <a:rPr lang="en-US" sz="1600" dirty="0"/>
              <a:t>Create, Edit and Delete Filtered Values configurations for a base feature where a controlling feature defines possible values for a filtered feature</a:t>
            </a:r>
          </a:p>
          <a:p>
            <a:pPr marL="179705" indent="-179705"/>
            <a:r>
              <a:rPr lang="en-US" sz="1600" dirty="0">
                <a:ea typeface="+mn-lt"/>
                <a:cs typeface="+mn-lt"/>
              </a:rPr>
              <a:t>Export configurations</a:t>
            </a:r>
          </a:p>
          <a:p>
            <a:pPr marL="179705" indent="-179705"/>
            <a:r>
              <a:rPr lang="en-US" sz="1600" dirty="0">
                <a:ea typeface="+mn-lt"/>
                <a:cs typeface="+mn-lt"/>
              </a:rPr>
              <a:t>Import configurations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31F85B-D13B-E2F4-5704-DE1E633F0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8" y="828675"/>
            <a:ext cx="5846290" cy="340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2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Control Active Languages</a:t>
            </a:r>
            <a:endParaRPr lang="en-US" sz="1600" dirty="0"/>
          </a:p>
          <a:p>
            <a:pPr marL="179705" indent="-179705"/>
            <a:r>
              <a:rPr lang="en-US" sz="1600" dirty="0"/>
              <a:t>Add/remove active languages</a:t>
            </a:r>
          </a:p>
          <a:p>
            <a:pPr marL="179705" indent="-179705"/>
            <a:r>
              <a:rPr lang="en-US" sz="1600" dirty="0">
                <a:solidFill>
                  <a:srgbClr val="000000"/>
                </a:solidFill>
              </a:rPr>
              <a:t>Explicit definition - no longer implicitly controlled by user assigned languages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0058AE-2607-30E7-3FD3-4284983D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26" y="973638"/>
            <a:ext cx="5603036" cy="292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3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4035958" cy="3674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Actions: SELECT.API command</a:t>
            </a:r>
          </a:p>
          <a:p>
            <a:pPr marL="179705" indent="-179705"/>
            <a:r>
              <a:rPr lang="en-US" sz="1600" dirty="0"/>
              <a:t>Easy integration with other API-enabled systems</a:t>
            </a:r>
          </a:p>
          <a:p>
            <a:pPr marL="179705" indent="-179705"/>
            <a:r>
              <a:rPr lang="en-US" sz="1600" dirty="0"/>
              <a:t>REST and SOAP Protocols</a:t>
            </a:r>
            <a:endParaRPr lang="en-US" dirty="0"/>
          </a:p>
          <a:p>
            <a:pPr marL="179705" indent="-179705"/>
            <a:r>
              <a:rPr lang="en-US" sz="1600" dirty="0"/>
              <a:t>Supports several different authentication schemes e.g., Bearer Token and OAuth</a:t>
            </a:r>
          </a:p>
          <a:p>
            <a:pPr marL="179705" indent="-179705"/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3CA1-9614-B97E-2A13-D8B62E00D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43" y="2184723"/>
            <a:ext cx="5020290" cy="26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2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4035958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Actions: READ.FILE command</a:t>
            </a:r>
          </a:p>
          <a:p>
            <a:r>
              <a:rPr lang="en-US" sz="1600" dirty="0"/>
              <a:t>Read any file type into a file stream</a:t>
            </a:r>
          </a:p>
          <a:p>
            <a:r>
              <a:rPr lang="en-US" sz="1600" dirty="0"/>
              <a:t>Use the stream to select data, upload to FTP or send as attachment in an email </a:t>
            </a:r>
          </a:p>
          <a:p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E1595-7872-36EC-04F6-EC70B34B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475" y="805661"/>
            <a:ext cx="4962472" cy="263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58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359801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Actions: import/export XLIFF</a:t>
            </a:r>
          </a:p>
          <a:p>
            <a:r>
              <a:rPr lang="en-US" sz="1600" dirty="0"/>
              <a:t>New command – SELECT.XLIFF</a:t>
            </a:r>
          </a:p>
          <a:p>
            <a:pPr lvl="1"/>
            <a:r>
              <a:rPr lang="en-US" sz="1200" dirty="0"/>
              <a:t>Execute Perfion query and export to</a:t>
            </a:r>
            <a:br>
              <a:rPr lang="en-US" sz="1200" dirty="0"/>
            </a:br>
            <a:r>
              <a:rPr lang="en-US" sz="1200" dirty="0"/>
              <a:t>XLIFF (XML) format</a:t>
            </a:r>
          </a:p>
          <a:p>
            <a:r>
              <a:rPr lang="en-US" sz="1600" dirty="0"/>
              <a:t>New command – IMPORT.XLIFF</a:t>
            </a:r>
            <a:endParaRPr lang="en-US" sz="1600" dirty="0">
              <a:solidFill>
                <a:srgbClr val="FF0000"/>
              </a:solidFill>
            </a:endParaRPr>
          </a:p>
          <a:p>
            <a:pPr lvl="1"/>
            <a:r>
              <a:rPr lang="en-US" sz="1200" dirty="0"/>
              <a:t>Import translations from XLIFF 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2023-R2 (version 5.3)</a:t>
            </a:r>
            <a:endParaRPr lang="da-DK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BA545-E341-2D2E-15E6-65FA2D22C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772" y="1475049"/>
            <a:ext cx="5600446" cy="165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3215B-2478-4CC1-B8B7-33CDBF85E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388" y="3405700"/>
            <a:ext cx="4919223" cy="107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809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>
                <a:latin typeface="Fira Sans Medium"/>
              </a:rPr>
              <a:t>2023-R1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Build: 5.2.0</a:t>
            </a: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Released: May 2</a:t>
            </a:r>
            <a:r>
              <a:rPr lang="en-US" sz="2200" i="1" baseline="30000">
                <a:latin typeface="Merriweather Light"/>
              </a:rPr>
              <a:t>nd</a:t>
            </a:r>
            <a:r>
              <a:rPr lang="en-US" sz="2200" i="1">
                <a:latin typeface="Merriweather Light"/>
              </a:rPr>
              <a:t>, 2023</a:t>
            </a: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(requires database upgrade)</a:t>
            </a:r>
            <a:br>
              <a:rPr lang="en-US" sz="2200" i="1"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0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4035958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Actions: Execute in context</a:t>
            </a:r>
          </a:p>
          <a:p>
            <a:r>
              <a:rPr lang="en-US" sz="1600"/>
              <a:t>Execute action in context of item(s) in grid or categorizer</a:t>
            </a:r>
          </a:p>
          <a:p>
            <a:r>
              <a:rPr lang="en-US" sz="1600"/>
              <a:t>Item ID(s) are sent to action </a:t>
            </a:r>
          </a:p>
          <a:p>
            <a:r>
              <a:rPr lang="en-US" sz="1600"/>
              <a:t>Actions can work their magic as always on selected items</a:t>
            </a:r>
          </a:p>
          <a:p>
            <a:pPr lvl="1"/>
            <a:r>
              <a:rPr lang="en-US" sz="1400"/>
              <a:t>Update values</a:t>
            </a:r>
          </a:p>
          <a:p>
            <a:pPr lvl="1"/>
            <a:r>
              <a:rPr lang="en-US" sz="1400"/>
              <a:t>Export data</a:t>
            </a:r>
          </a:p>
          <a:p>
            <a:pPr lvl="1"/>
            <a:r>
              <a:rPr lang="en-US" sz="1400"/>
              <a:t>Sync data from external source </a:t>
            </a:r>
            <a:r>
              <a:rPr lang="en-US" sz="1600"/>
              <a:t>All or selected Items</a:t>
            </a:r>
          </a:p>
          <a:p>
            <a:r>
              <a:rPr lang="en-US" sz="1600"/>
              <a:t>Executed as logged in user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A7255C6-2B55-3985-00C2-1406E184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309" y="2826712"/>
            <a:ext cx="3228446" cy="209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0B6E1F-2D6F-DA12-BB84-B6493937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696" y="240324"/>
            <a:ext cx="3297313" cy="2464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05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5426489" y="1340281"/>
            <a:ext cx="3617427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Actions: FTP</a:t>
            </a:r>
          </a:p>
          <a:p>
            <a:r>
              <a:rPr lang="en-US" sz="1600"/>
              <a:t>It is now possible to use Actions with different variations of FTP:</a:t>
            </a:r>
          </a:p>
          <a:p>
            <a:pPr lvl="1"/>
            <a:r>
              <a:rPr lang="en-US" sz="1400"/>
              <a:t>File Transfer Protocol (FTP)</a:t>
            </a:r>
          </a:p>
          <a:p>
            <a:pPr lvl="1"/>
            <a:r>
              <a:rPr lang="en-US" sz="1400"/>
              <a:t>File Transfer Protocol Secure (FTPS)</a:t>
            </a:r>
          </a:p>
          <a:p>
            <a:pPr lvl="1"/>
            <a:r>
              <a:rPr lang="en-US" sz="1400"/>
              <a:t>Secure Shell File Transfer Protocol (SFTP)</a:t>
            </a:r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5559579" y="1019133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DA41787-2E6B-8B70-4144-3CB24EAD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24" y="1476614"/>
            <a:ext cx="4437789" cy="205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57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4035958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OData</a:t>
            </a:r>
          </a:p>
          <a:p>
            <a:r>
              <a:rPr lang="en-US" sz="1600"/>
              <a:t>OData remotes now supports services that only return minimal metadata.</a:t>
            </a:r>
          </a:p>
          <a:p>
            <a:r>
              <a:rPr lang="en-US" sz="1600"/>
              <a:t>Can be relevant for e.g., integrations with SAP Business One</a:t>
            </a:r>
          </a:p>
          <a:p>
            <a:r>
              <a:rPr lang="en-US" sz="1600"/>
              <a:t>In Actions, either full, minimal or no metadata can be requested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2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275CD3-8C2A-67D1-CD77-AD04DF2E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236" y="3179376"/>
            <a:ext cx="4961964" cy="119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4A8A466-C998-33D2-CB93-78AF2BB1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066" y="1022814"/>
            <a:ext cx="2884394" cy="149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569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latin typeface="Fira Sans Medium"/>
              </a:rPr>
              <a:t>2024-R2</a:t>
            </a:r>
            <a:br>
              <a:rPr lang="en-US" sz="3200" i="1" dirty="0">
                <a:latin typeface="Merriweather Light" panose="00000400000000000000" pitchFamily="2" charset="0"/>
              </a:rPr>
            </a:br>
            <a:br>
              <a:rPr lang="en-US" sz="3200" i="1" dirty="0">
                <a:latin typeface="Merriweather Light" panose="00000400000000000000" pitchFamily="2" charset="0"/>
              </a:rPr>
            </a:br>
            <a:r>
              <a:rPr lang="en-US" sz="2200" i="1" dirty="0">
                <a:latin typeface="Merriweather Light"/>
              </a:rPr>
              <a:t>Build: 5.5.0</a:t>
            </a:r>
            <a:br>
              <a:rPr lang="en-US" sz="2200" i="1" dirty="0">
                <a:latin typeface="Merriweather Light" panose="00000400000000000000" pitchFamily="2" charset="0"/>
              </a:rPr>
            </a:br>
            <a:r>
              <a:rPr lang="en-US" sz="2200" i="1" dirty="0">
                <a:latin typeface="Merriweather Light"/>
              </a:rPr>
              <a:t>Released: October 2024</a:t>
            </a:r>
            <a:endParaRPr lang="en-US" sz="2200" i="1" dirty="0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65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3617427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Formulas</a:t>
            </a:r>
          </a:p>
          <a:p>
            <a:r>
              <a:rPr lang="en-US" sz="1600"/>
              <a:t>Formula expression features no longer needs to be part of query</a:t>
            </a:r>
          </a:p>
          <a:p>
            <a:r>
              <a:rPr lang="en-US" sz="1600"/>
              <a:t>Formula expressions can contain remotes and related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94755EA-EA57-E583-E376-E3212246B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17" y="1542198"/>
            <a:ext cx="5039754" cy="280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5726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5426489" y="1340281"/>
            <a:ext cx="3617427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Office Add-in</a:t>
            </a:r>
          </a:p>
          <a:p>
            <a:r>
              <a:rPr lang="en-US" sz="1600"/>
              <a:t>It is now possible to use the Office Add-in, also when the Perfion API is secured with username/password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5559579" y="1019133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2" name="Picture 8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A2F19AE9-D494-8A27-33B4-F863F067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49" y="1176507"/>
            <a:ext cx="4975411" cy="359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427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5426489" y="1340281"/>
            <a:ext cx="3617427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Watermarking</a:t>
            </a:r>
          </a:p>
          <a:p>
            <a:r>
              <a:rPr lang="en-US" sz="1600"/>
              <a:t>The Perfion Image Service has three endpoints</a:t>
            </a:r>
          </a:p>
          <a:p>
            <a:pPr lvl="1"/>
            <a:r>
              <a:rPr lang="en-US" sz="1400"/>
              <a:t>Image</a:t>
            </a:r>
          </a:p>
          <a:p>
            <a:pPr lvl="1"/>
            <a:r>
              <a:rPr lang="en-US" sz="1400" err="1"/>
              <a:t>ImageW</a:t>
            </a:r>
            <a:endParaRPr lang="en-US" sz="1400"/>
          </a:p>
          <a:p>
            <a:pPr lvl="1"/>
            <a:r>
              <a:rPr lang="en-US" sz="1400" err="1"/>
              <a:t>ImageUncached</a:t>
            </a:r>
            <a:endParaRPr lang="en-US" sz="1400"/>
          </a:p>
          <a:p>
            <a:r>
              <a:rPr lang="en-US" sz="1600"/>
              <a:t>Previously, watermarks would only be applied to requests to the </a:t>
            </a:r>
            <a:r>
              <a:rPr lang="en-US" sz="1600" err="1"/>
              <a:t>ImageW</a:t>
            </a:r>
            <a:r>
              <a:rPr lang="en-US" sz="1600"/>
              <a:t> endpoint.</a:t>
            </a:r>
          </a:p>
          <a:p>
            <a:r>
              <a:rPr lang="en-US" sz="1600"/>
              <a:t>Now, all endpoints will apply watermarks according to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5559579" y="1019133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7766F87-1F45-EE06-F8DB-92F330363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70" y="953092"/>
            <a:ext cx="3431930" cy="138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A picture containing plate, cup, indoor, pastry&#10;&#10;Description automatically generated">
            <a:extLst>
              <a:ext uri="{FF2B5EF4-FFF2-40B4-BE49-F238E27FC236}">
                <a16:creationId xmlns:a16="http://schemas.microsoft.com/office/drawing/2014/main" id="{13480195-77B3-325F-7579-D02A6C06F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766" y="2581738"/>
            <a:ext cx="2743200" cy="110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70B21E1-50C4-E484-A64D-654146B2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3" y="4058826"/>
            <a:ext cx="5036527" cy="6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20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5426489" y="1340281"/>
            <a:ext cx="3617427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Active Directory Integration</a:t>
            </a:r>
          </a:p>
          <a:p>
            <a:endParaRPr lang="en-US" sz="1600"/>
          </a:p>
          <a:p>
            <a:r>
              <a:rPr lang="en-US" sz="1600"/>
              <a:t>Added “simple” integration option</a:t>
            </a:r>
          </a:p>
          <a:p>
            <a:pPr lvl="1"/>
            <a:r>
              <a:rPr lang="en-US" sz="1400"/>
              <a:t>Groups and languages are controlled in Perfion and not in the AD</a:t>
            </a:r>
          </a:p>
          <a:p>
            <a:pPr lvl="1"/>
            <a:r>
              <a:rPr lang="en-US" sz="1400"/>
              <a:t>One group is created in AD to control if a user is active or inactive in Perfion</a:t>
            </a:r>
          </a:p>
          <a:p>
            <a:endParaRPr lang="en-US" sz="1600"/>
          </a:p>
          <a:p>
            <a:r>
              <a:rPr lang="en-US" sz="1600"/>
              <a:t>Added Group prefix</a:t>
            </a:r>
          </a:p>
          <a:p>
            <a:pPr lvl="1"/>
            <a:r>
              <a:rPr lang="en-US" sz="1400"/>
              <a:t>Great if you have multiple environments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5559579" y="1019133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5.2 2023 R1</a:t>
            </a:r>
            <a:endParaRPr lang="da-DK" sz="900" i="1"/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DC402AAE-6EDF-00DD-59F2-FB814E911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133" b="48245"/>
          <a:stretch/>
        </p:blipFill>
        <p:spPr>
          <a:xfrm>
            <a:off x="487779" y="1469440"/>
            <a:ext cx="3738477" cy="2629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876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>
                <a:latin typeface="Fira Sans Medium"/>
              </a:rPr>
              <a:t>2022-R2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Build: 5.1.0</a:t>
            </a: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Released: November 2022</a:t>
            </a: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(requires database upgrade)</a:t>
            </a:r>
            <a:br>
              <a:rPr lang="en-US" sz="2200" i="1"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63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Translation Management</a:t>
            </a:r>
          </a:p>
          <a:p>
            <a:r>
              <a:rPr lang="en-US" sz="1600"/>
              <a:t>One-click translation from Item Editor</a:t>
            </a:r>
          </a:p>
          <a:p>
            <a:r>
              <a:rPr lang="en-US" sz="1600"/>
              <a:t>Multi-updates via grid</a:t>
            </a:r>
          </a:p>
          <a:p>
            <a:r>
              <a:rPr lang="en-US" sz="1600"/>
              <a:t>Choose your method:</a:t>
            </a:r>
          </a:p>
          <a:p>
            <a:pPr lvl="1"/>
            <a:r>
              <a:rPr lang="en-US" sz="1400"/>
              <a:t>Google Translate</a:t>
            </a:r>
          </a:p>
          <a:p>
            <a:pPr lvl="1"/>
            <a:r>
              <a:rPr lang="en-US" sz="1400" err="1"/>
              <a:t>DeepL</a:t>
            </a:r>
            <a:endParaRPr lang="en-US" sz="1400"/>
          </a:p>
          <a:p>
            <a:r>
              <a:rPr lang="en-US" sz="1600"/>
              <a:t>Use Actions to automate translations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5.1 2022 R2</a:t>
            </a:r>
            <a:endParaRPr lang="da-DK" sz="900" i="1"/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807E020-ECD9-330A-F0C3-F6CBD6296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017" y="1294788"/>
            <a:ext cx="5470525" cy="32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808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Dashboard Updates</a:t>
            </a:r>
          </a:p>
          <a:p>
            <a:r>
              <a:rPr lang="en-US" sz="1600"/>
              <a:t>Multiple and personalized dashboards</a:t>
            </a:r>
          </a:p>
          <a:p>
            <a:r>
              <a:rPr lang="en-US" sz="1600"/>
              <a:t>Optimized appearance</a:t>
            </a:r>
          </a:p>
          <a:p>
            <a:r>
              <a:rPr lang="en-US" sz="1600"/>
              <a:t>Choose between cached mode or live-updated widgets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5.1 2022 R2</a:t>
            </a:r>
            <a:endParaRPr lang="da-DK" sz="900" i="1"/>
          </a:p>
        </p:txBody>
      </p:sp>
      <p:pic>
        <p:nvPicPr>
          <p:cNvPr id="2" name="Picture 1" descr="Graphical user interface, application, Excel&#10;&#10;Description automatically generated">
            <a:extLst>
              <a:ext uri="{FF2B5EF4-FFF2-40B4-BE49-F238E27FC236}">
                <a16:creationId xmlns:a16="http://schemas.microsoft.com/office/drawing/2014/main" id="{89457AE4-E403-5968-F19E-FBD548AE7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22" y="1204471"/>
            <a:ext cx="5481320" cy="3274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285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126609" y="1294788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Date Operations in API</a:t>
            </a:r>
          </a:p>
          <a:p>
            <a:r>
              <a:rPr lang="en-US" sz="1600"/>
              <a:t>compare values in date features with today’s date +/- a range of days</a:t>
            </a:r>
          </a:p>
          <a:p>
            <a:r>
              <a:rPr lang="en-US" sz="1600"/>
              <a:t>compare system-managed </a:t>
            </a:r>
            <a:r>
              <a:rPr lang="en-US" sz="1600" err="1"/>
              <a:t>createdDate</a:t>
            </a:r>
            <a:r>
              <a:rPr lang="en-US" sz="1600"/>
              <a:t> and </a:t>
            </a:r>
            <a:r>
              <a:rPr lang="en-US" sz="1600" err="1"/>
              <a:t>modifiedDate</a:t>
            </a:r>
            <a:r>
              <a:rPr lang="en-US" sz="1600"/>
              <a:t> values on items and feature values with today’s date +/- a range of days. </a:t>
            </a:r>
          </a:p>
          <a:p>
            <a:endParaRPr lang="en-US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259699" y="973640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5.1 2022 R2</a:t>
            </a:r>
            <a:endParaRPr lang="da-DK" sz="900" i="1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E00896-D1E6-4662-4A4C-BDC273AF8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11" y="895908"/>
            <a:ext cx="5619685" cy="3034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0425451-23C7-30AB-01AB-89E6EE635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19" y="3061220"/>
            <a:ext cx="3581400" cy="1487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40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>
                <a:latin typeface="Fira Sans Medium"/>
              </a:rPr>
              <a:t>5.0 2022 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Build: 5.0.0</a:t>
            </a: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Released: April 2022</a:t>
            </a: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(requires database upgrade)</a:t>
            </a:r>
            <a:br>
              <a:rPr lang="en-US" sz="2200" i="1"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00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Multi-language grid</a:t>
            </a:r>
          </a:p>
          <a:p>
            <a:r>
              <a:rPr lang="en-US" sz="1600"/>
              <a:t>View and edit data in multiple languages simultaneously in the grid</a:t>
            </a:r>
          </a:p>
          <a:p>
            <a:r>
              <a:rPr lang="en-US" sz="1600"/>
              <a:t>Excellent overview of translations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F5F62E-389D-45BF-91AA-36897EDF6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52" y="1364270"/>
            <a:ext cx="5785919" cy="32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62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New importer (Action command): IMPORT.FEATUREDATA</a:t>
            </a:r>
          </a:p>
          <a:p>
            <a:pPr marL="179705" indent="-179705"/>
            <a:r>
              <a:rPr lang="en-US" sz="1600" dirty="0"/>
              <a:t>What’s new </a:t>
            </a:r>
          </a:p>
          <a:p>
            <a:pPr marL="359705" lvl="1" indent="-179705"/>
            <a:r>
              <a:rPr lang="en-US" sz="1400" dirty="0"/>
              <a:t>_</a:t>
            </a:r>
            <a:r>
              <a:rPr lang="en-US" sz="1400" dirty="0" err="1"/>
              <a:t>ParentPath</a:t>
            </a:r>
            <a:endParaRPr lang="en-US" sz="1400" dirty="0"/>
          </a:p>
          <a:p>
            <a:pPr marL="359705" lvl="1" indent="-179705"/>
            <a:r>
              <a:rPr lang="en-US" sz="1400" dirty="0"/>
              <a:t>Binary base features</a:t>
            </a:r>
          </a:p>
          <a:p>
            <a:pPr marL="359705" lvl="1" indent="-179705"/>
            <a:r>
              <a:rPr lang="en-US" sz="1400" dirty="0"/>
              <a:t>Binary import from zip</a:t>
            </a:r>
          </a:p>
          <a:p>
            <a:pPr marL="359705" lvl="1" indent="-179705"/>
            <a:r>
              <a:rPr lang="en-US" sz="1400" dirty="0"/>
              <a:t>Case sensitive updates</a:t>
            </a:r>
          </a:p>
          <a:p>
            <a:pPr marL="359705" lvl="1" indent="-179705"/>
            <a:r>
              <a:rPr lang="en-US" sz="1400" dirty="0"/>
              <a:t>Delete values</a:t>
            </a:r>
          </a:p>
          <a:p>
            <a:pPr marL="359705" lvl="1" indent="-179705"/>
            <a:r>
              <a:rPr lang="en-US" sz="1400" dirty="0"/>
              <a:t>More parameters</a:t>
            </a:r>
          </a:p>
          <a:p>
            <a:pPr marL="179705" indent="-179705"/>
            <a:r>
              <a:rPr lang="en-US" sz="1600" dirty="0"/>
              <a:t>New “Export” option</a:t>
            </a:r>
          </a:p>
          <a:p>
            <a:pPr marL="359705" lvl="1" indent="-179705"/>
            <a:r>
              <a:rPr lang="en-US" sz="1400" dirty="0"/>
              <a:t>SELECT.PERFION can output data in new import format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Perfion 2024-R2 (version 5.5)</a:t>
            </a:r>
            <a:endParaRPr lang="da-DK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E868B0-4111-9063-0748-F395A0E9A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09" y="973638"/>
            <a:ext cx="5969863" cy="3329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4479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Read-only Features</a:t>
            </a:r>
          </a:p>
          <a:p>
            <a:r>
              <a:rPr lang="en-US" sz="1600"/>
              <a:t>Lock a feature for editing (even for admins)</a:t>
            </a:r>
          </a:p>
          <a:p>
            <a:r>
              <a:rPr lang="en-US" sz="1600"/>
              <a:t>Useful for data from external sources, or imported values</a:t>
            </a:r>
          </a:p>
          <a:p>
            <a:r>
              <a:rPr lang="en-US" sz="1600"/>
              <a:t>Editing only possible via e.g., </a:t>
            </a:r>
            <a:r>
              <a:rPr lang="en-US" sz="1400"/>
              <a:t>API, Actions, Triggers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8" name="Picture 7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5BDD4F82-0676-4F4F-A2EB-3820B2E58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5" y="1204471"/>
            <a:ext cx="5943600" cy="346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335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Views specified by context</a:t>
            </a:r>
          </a:p>
          <a:p>
            <a:r>
              <a:rPr lang="en-US" sz="1400"/>
              <a:t>Automatic determination of relevant view based on “left-side”.</a:t>
            </a:r>
          </a:p>
          <a:p>
            <a:r>
              <a:rPr lang="en-US" sz="1400"/>
              <a:t>Define view for</a:t>
            </a:r>
          </a:p>
          <a:p>
            <a:pPr lvl="1"/>
            <a:r>
              <a:rPr lang="en-US" sz="1200"/>
              <a:t>Dashboard widgets</a:t>
            </a:r>
          </a:p>
          <a:p>
            <a:pPr lvl="1"/>
            <a:r>
              <a:rPr lang="en-US" sz="1200"/>
              <a:t>Search categorizers</a:t>
            </a:r>
          </a:p>
          <a:p>
            <a:pPr lvl="1"/>
            <a:r>
              <a:rPr lang="en-US" sz="1200"/>
              <a:t>Filters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AE7306-2D01-46E7-96D9-2B0A70860F20}"/>
              </a:ext>
            </a:extLst>
          </p:cNvPr>
          <p:cNvGrpSpPr/>
          <p:nvPr/>
        </p:nvGrpSpPr>
        <p:grpSpPr>
          <a:xfrm>
            <a:off x="346806" y="2753522"/>
            <a:ext cx="4032250" cy="2216150"/>
            <a:chOff x="0" y="0"/>
            <a:chExt cx="4032250" cy="2216150"/>
          </a:xfrm>
        </p:grpSpPr>
        <p:pic>
          <p:nvPicPr>
            <p:cNvPr id="9" name="Picture 8" descr="Graphical user interface, application, Excel&#10;&#10;Description automatically generated">
              <a:extLst>
                <a:ext uri="{FF2B5EF4-FFF2-40B4-BE49-F238E27FC236}">
                  <a16:creationId xmlns:a16="http://schemas.microsoft.com/office/drawing/2014/main" id="{8515408C-39A0-4635-9874-73FC101E5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" y="0"/>
              <a:ext cx="3994150" cy="1967230"/>
            </a:xfrm>
            <a:prstGeom prst="rect">
              <a:avLst/>
            </a:prstGeom>
          </p:spPr>
        </p:pic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3104C081-C577-4217-97B0-7F5E670A4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955800"/>
              <a:ext cx="2373630" cy="2603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8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View defined by filter in grid</a:t>
              </a:r>
              <a:endParaRPr lang="en-DK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9FAB3E-4B76-401F-83EA-FEC4B2DFF0AF}"/>
              </a:ext>
            </a:extLst>
          </p:cNvPr>
          <p:cNvGrpSpPr/>
          <p:nvPr/>
        </p:nvGrpSpPr>
        <p:grpSpPr>
          <a:xfrm>
            <a:off x="2209227" y="797834"/>
            <a:ext cx="3556635" cy="2432050"/>
            <a:chOff x="0" y="0"/>
            <a:chExt cx="3556635" cy="2432050"/>
          </a:xfrm>
        </p:grpSpPr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71AFF2A9-2BC8-4A28-8791-4243B23B7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450" y="2203450"/>
              <a:ext cx="2495550" cy="2286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en-US" sz="8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View specified by left-side search categorizer</a:t>
              </a:r>
              <a:endParaRPr lang="en-DK" sz="9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3" descr="Graphical user interface, application, table, Excel&#10;&#10;Description automatically generated">
              <a:extLst>
                <a:ext uri="{FF2B5EF4-FFF2-40B4-BE49-F238E27FC236}">
                  <a16:creationId xmlns:a16="http://schemas.microsoft.com/office/drawing/2014/main" id="{39A14017-34D8-4539-8355-3A045054E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56635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869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/>
              <a:t>Access Feature Data as normal user</a:t>
            </a:r>
          </a:p>
          <a:p>
            <a:r>
              <a:rPr lang="en-US" sz="1200"/>
              <a:t>Non-administrators can access feature data to maintain lookup values</a:t>
            </a:r>
          </a:p>
          <a:p>
            <a:r>
              <a:rPr lang="en-US" sz="1200"/>
              <a:t>Permission can be granted at detailed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6" name="Picture 5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A56A6242-63C2-4BE5-A92C-6586F2CF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" y="973639"/>
            <a:ext cx="59436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37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New commands: </a:t>
            </a:r>
          </a:p>
          <a:p>
            <a:pPr lvl="1"/>
            <a:r>
              <a:rPr lang="en-US"/>
              <a:t>JOIN.INNER, JOIN.LEFT, JOIN.FULL</a:t>
            </a:r>
          </a:p>
          <a:p>
            <a:pPr lvl="1"/>
            <a:r>
              <a:rPr lang="en-US"/>
              <a:t>WRITE.FILE</a:t>
            </a:r>
          </a:p>
          <a:p>
            <a:pPr lvl="1"/>
            <a:r>
              <a:rPr lang="en-US"/>
              <a:t>SEND.MAIL</a:t>
            </a:r>
          </a:p>
          <a:p>
            <a:pPr lvl="1"/>
            <a:r>
              <a:rPr lang="en-US"/>
              <a:t>REPORT</a:t>
            </a:r>
          </a:p>
          <a:p>
            <a:r>
              <a:rPr lang="en-US"/>
              <a:t>Include data from an Action in Perfion Reports </a:t>
            </a:r>
          </a:p>
          <a:p>
            <a:r>
              <a:rPr lang="en-US"/>
              <a:t>Use external </a:t>
            </a:r>
            <a:r>
              <a:rPr lang="en-US" err="1"/>
              <a:t>dll</a:t>
            </a:r>
            <a:r>
              <a:rPr lang="en-US"/>
              <a:t>/library in EXECUTE.SCRIPT</a:t>
            </a:r>
          </a:p>
          <a:p>
            <a:r>
              <a:rPr lang="en-US"/>
              <a:t>Filter and Order at Select commands</a:t>
            </a:r>
          </a:p>
          <a:p>
            <a:r>
              <a:rPr lang="en-US"/>
              <a:t>Execute action from the Perfion API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9157B9-5D76-47CF-ABC7-67A350AAB7F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/>
              <a:t>Possibility to execute queries in specific user context</a:t>
            </a:r>
          </a:p>
          <a:p>
            <a:r>
              <a:rPr lang="en-US"/>
              <a:t>Restrict third-party system to a limited set of data</a:t>
            </a:r>
          </a:p>
          <a:p>
            <a:r>
              <a:rPr lang="en-US"/>
              <a:t>Authentication via</a:t>
            </a:r>
          </a:p>
          <a:p>
            <a:pPr lvl="1"/>
            <a:r>
              <a:rPr lang="en-US"/>
              <a:t>Basic authorization</a:t>
            </a:r>
          </a:p>
          <a:p>
            <a:pPr lvl="1"/>
            <a:r>
              <a:rPr lang="en-US"/>
              <a:t>Bearer token</a:t>
            </a:r>
          </a:p>
          <a:p>
            <a:pPr lvl="1"/>
            <a:r>
              <a:rPr lang="en-US"/>
              <a:t>Azure AD bearer token</a:t>
            </a:r>
          </a:p>
          <a:p>
            <a:pPr lvl="1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765E4-C9CF-45D4-9FAF-4CBF59ED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Actions Package				API Security</a:t>
            </a:r>
            <a:endParaRPr lang="en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126609" y="741065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800550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Manage users from Microsoft AD</a:t>
            </a:r>
          </a:p>
          <a:p>
            <a:r>
              <a:rPr lang="en-US"/>
              <a:t>Achieve SSO via Microsoft login</a:t>
            </a:r>
          </a:p>
          <a:p>
            <a:r>
              <a:rPr lang="en-US"/>
              <a:t>Includes multi-factor authentication (if enabled in AD)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765E4-C9CF-45D4-9FAF-4CBF59ED7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Directory Integration</a:t>
            </a:r>
            <a:endParaRPr lang="en-D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126609" y="741065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5.0 2022 R1</a:t>
            </a:r>
            <a:endParaRPr lang="da-DK" sz="900" i="1"/>
          </a:p>
        </p:txBody>
      </p:sp>
      <p:pic>
        <p:nvPicPr>
          <p:cNvPr id="8" name="Content Placeholder 7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2CDC1C7A-4A74-48DE-8A1B-7CDD9714B46C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2" y="2012156"/>
            <a:ext cx="2762250" cy="2381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141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/>
              <a:t>4.10 2021 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4.10.1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2021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(requires database upgrade)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6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Item Triggers</a:t>
            </a:r>
          </a:p>
          <a:p>
            <a:pPr lvl="1"/>
            <a:r>
              <a:rPr lang="en-US" sz="1400"/>
              <a:t>Changes on an item will trigger a given reaction from system</a:t>
            </a:r>
          </a:p>
          <a:p>
            <a:pPr lvl="1"/>
            <a:r>
              <a:rPr lang="en-US" sz="1400"/>
              <a:t>Ex: Update of a product specification value will set status to Unapproved</a:t>
            </a:r>
          </a:p>
          <a:p>
            <a:pPr lvl="1"/>
            <a:r>
              <a:rPr lang="en-US" sz="1400"/>
              <a:t>A trigger can update values on same item or execute an action</a:t>
            </a:r>
          </a:p>
          <a:p>
            <a:pPr lvl="1"/>
            <a:r>
              <a:rPr lang="en-US" sz="1400"/>
              <a:t>Triggers work in all contexts (grid, item editor, API, import, web client, </a:t>
            </a:r>
            <a:r>
              <a:rPr lang="en-US" sz="1400" err="1"/>
              <a:t>etc</a:t>
            </a:r>
            <a:r>
              <a:rPr lang="en-US" sz="140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4.10 2021 R2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4090-CBB0-4B5A-93CD-B677018AA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26" y="1204471"/>
            <a:ext cx="5840707" cy="308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88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793196"/>
          </a:xfrm>
        </p:spPr>
        <p:txBody>
          <a:bodyPr>
            <a:normAutofit lnSpcReduction="10000"/>
          </a:bodyPr>
          <a:lstStyle/>
          <a:p>
            <a:r>
              <a:rPr lang="en-US"/>
              <a:t>Unique values</a:t>
            </a:r>
          </a:p>
          <a:p>
            <a:pPr lvl="1"/>
            <a:r>
              <a:rPr lang="en-US" sz="1400"/>
              <a:t>Ensure that key values are unique across all items</a:t>
            </a:r>
          </a:p>
          <a:p>
            <a:pPr lvl="1"/>
            <a:r>
              <a:rPr lang="en-US" sz="1400"/>
              <a:t>Typically used for item numbers, EAN codes, </a:t>
            </a:r>
            <a:r>
              <a:rPr lang="en-US" sz="1400" err="1"/>
              <a:t>etc</a:t>
            </a:r>
            <a:endParaRPr lang="en-US" sz="1400"/>
          </a:p>
          <a:p>
            <a:pPr lvl="1"/>
            <a:r>
              <a:rPr lang="en-US" sz="1400"/>
              <a:t>Enforced at language level</a:t>
            </a:r>
          </a:p>
          <a:p>
            <a:pPr lvl="2"/>
            <a:r>
              <a:rPr lang="en-US" sz="1200"/>
              <a:t>Same value is allowed in multiple languages on same item</a:t>
            </a:r>
          </a:p>
          <a:p>
            <a:pPr lvl="1"/>
            <a:r>
              <a:rPr lang="en-US" sz="1400"/>
              <a:t>Also works with selectable features </a:t>
            </a:r>
          </a:p>
          <a:p>
            <a:pPr lvl="2"/>
            <a:r>
              <a:rPr lang="en-US" sz="1200"/>
              <a:t>Two identical Color-items are not allowed, but same Color-value can be applied to multiple products</a:t>
            </a:r>
          </a:p>
          <a:p>
            <a:pPr lvl="1"/>
            <a:r>
              <a:rPr lang="en-US" sz="1400"/>
              <a:t>Enforced in all contexts (grid, item editor, API, import, web client, </a:t>
            </a:r>
            <a:r>
              <a:rPr lang="en-US" sz="1400" err="1"/>
              <a:t>etc</a:t>
            </a:r>
            <a:r>
              <a:rPr lang="en-US" sz="140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4.10 2021 R2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9D95D-F189-4AE5-B88F-C09F4BEB4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5" y="1204471"/>
            <a:ext cx="5666627" cy="326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10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New DAM capabilities</a:t>
            </a:r>
          </a:p>
          <a:p>
            <a:pPr lvl="1"/>
            <a:r>
              <a:rPr lang="en-US" sz="1400"/>
              <a:t>Export all files and images from grid in one go</a:t>
            </a:r>
          </a:p>
          <a:p>
            <a:pPr lvl="2"/>
            <a:r>
              <a:rPr lang="en-US" sz="1200"/>
              <a:t>Convert images to other formats</a:t>
            </a:r>
          </a:p>
          <a:p>
            <a:pPr lvl="2"/>
            <a:r>
              <a:rPr lang="en-US" sz="1200"/>
              <a:t>Resize images</a:t>
            </a:r>
          </a:p>
          <a:p>
            <a:pPr lvl="2"/>
            <a:r>
              <a:rPr lang="en-US" sz="1200"/>
              <a:t>Canvas and aspect ratio</a:t>
            </a:r>
          </a:p>
          <a:p>
            <a:pPr lvl="2"/>
            <a:r>
              <a:rPr lang="en-US" sz="1200"/>
              <a:t>Choose between different naming conventions</a:t>
            </a:r>
          </a:p>
          <a:p>
            <a:pPr lvl="1"/>
            <a:r>
              <a:rPr lang="en-US" sz="1400"/>
              <a:t>Set point of Interest on images</a:t>
            </a:r>
          </a:p>
          <a:p>
            <a:pPr lvl="1"/>
            <a:r>
              <a:rPr lang="en-US" sz="1400"/>
              <a:t>Access to image metadata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4.10 2021 R2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3CE404-EB95-46B5-98BE-811D8953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7" y="1204471"/>
            <a:ext cx="5651235" cy="324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33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81725" cy="3674885"/>
          </a:xfrm>
        </p:spPr>
        <p:txBody>
          <a:bodyPr>
            <a:normAutofit/>
          </a:bodyPr>
          <a:lstStyle/>
          <a:p>
            <a:r>
              <a:rPr lang="en-US"/>
              <a:t>Custom Excel output</a:t>
            </a:r>
          </a:p>
          <a:p>
            <a:pPr lvl="1"/>
            <a:r>
              <a:rPr lang="en-US" sz="1400"/>
              <a:t>Two new options with the action command </a:t>
            </a:r>
            <a:r>
              <a:rPr lang="en-US" sz="1400" err="1"/>
              <a:t>Write.Excel</a:t>
            </a:r>
            <a:r>
              <a:rPr lang="en-US" sz="1400"/>
              <a:t>:</a:t>
            </a:r>
          </a:p>
          <a:p>
            <a:pPr lvl="2"/>
            <a:r>
              <a:rPr lang="en-US" sz="1200"/>
              <a:t>@CONTEXT</a:t>
            </a:r>
          </a:p>
          <a:p>
            <a:pPr lvl="2"/>
            <a:r>
              <a:rPr lang="en-US" sz="1200"/>
              <a:t>@TEMPLATE</a:t>
            </a:r>
          </a:p>
          <a:p>
            <a:pPr lvl="1"/>
            <a:r>
              <a:rPr lang="en-US" sz="1400"/>
              <a:t>Enables production of customized excel output:</a:t>
            </a:r>
          </a:p>
          <a:p>
            <a:pPr lvl="2"/>
            <a:r>
              <a:rPr lang="en-US" sz="1200"/>
              <a:t>Styling (fonts, colors)</a:t>
            </a:r>
          </a:p>
          <a:p>
            <a:pPr lvl="2"/>
            <a:r>
              <a:rPr lang="en-US" sz="1200"/>
              <a:t>Data directions</a:t>
            </a:r>
          </a:p>
          <a:p>
            <a:pPr lvl="2"/>
            <a:r>
              <a:rPr lang="en-US" sz="1200"/>
              <a:t>Data insert points</a:t>
            </a:r>
          </a:p>
          <a:p>
            <a:pPr lvl="2"/>
            <a:r>
              <a:rPr lang="en-US" sz="1200"/>
              <a:t>Multiple sheets</a:t>
            </a:r>
          </a:p>
          <a:p>
            <a:pPr lvl="2"/>
            <a:r>
              <a:rPr lang="en-US" sz="1200"/>
              <a:t>Global parameters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4.10 2021 R2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CFCCB-87C0-4E74-AFD5-41298C8A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22" y="912015"/>
            <a:ext cx="5092068" cy="2924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12FC07-A1ED-4AAD-B3A9-7E1A29CAD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590" y="2469850"/>
            <a:ext cx="4302526" cy="24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EC3FC-281D-A8E4-F484-76721CC07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>
            <a:extLst>
              <a:ext uri="{FF2B5EF4-FFF2-40B4-BE49-F238E27FC236}">
                <a16:creationId xmlns:a16="http://schemas.microsoft.com/office/drawing/2014/main" id="{C6A78B2E-0FA2-1D03-B364-C26F12F0B3A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857603B-610E-9F44-B4CD-0A1EBE10E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latin typeface="Fira Sans Medium"/>
              </a:rPr>
              <a:t>2024-R1</a:t>
            </a:r>
            <a:br>
              <a:rPr lang="en-US" sz="3200" i="1" dirty="0">
                <a:latin typeface="Merriweather Light" panose="00000400000000000000" pitchFamily="2" charset="0"/>
              </a:rPr>
            </a:br>
            <a:br>
              <a:rPr lang="en-US" sz="3200" i="1" dirty="0">
                <a:latin typeface="Merriweather Light" panose="00000400000000000000" pitchFamily="2" charset="0"/>
              </a:rPr>
            </a:br>
            <a:r>
              <a:rPr lang="en-US" sz="2200" i="1" dirty="0">
                <a:latin typeface="Merriweather Light"/>
              </a:rPr>
              <a:t>Build: 5.4.0</a:t>
            </a:r>
            <a:br>
              <a:rPr lang="en-US" sz="2200" i="1" dirty="0">
                <a:latin typeface="Merriweather Light" panose="00000400000000000000" pitchFamily="2" charset="0"/>
              </a:rPr>
            </a:br>
            <a:r>
              <a:rPr lang="en-US" sz="2200" i="1" dirty="0">
                <a:latin typeface="Merriweather Light"/>
              </a:rPr>
              <a:t>Released: April 2024</a:t>
            </a:r>
            <a:endParaRPr lang="en-US" sz="2200" i="1" dirty="0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5CC08763-4612-FFA0-9F16-26EE6AB87E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82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/>
              <a:t>4.9 2021 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4.9.0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April 2021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(requires database upgrade)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46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Boolean Feature Type</a:t>
            </a:r>
          </a:p>
          <a:p>
            <a:pPr lvl="1"/>
            <a:r>
              <a:rPr lang="en-US" sz="1400"/>
              <a:t>Easy editing of yes/no values as checkboxes in the grid or item editor</a:t>
            </a:r>
          </a:p>
          <a:p>
            <a:pPr lvl="1"/>
            <a:r>
              <a:rPr lang="en-US" sz="1400"/>
              <a:t>Supported in API, reports, etc.</a:t>
            </a:r>
          </a:p>
          <a:p>
            <a:pPr lvl="1"/>
            <a:r>
              <a:rPr lang="en-US" sz="1400"/>
              <a:t>Supports 2-state (yes/no) or 3-state (yes/no/unknown)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4.9 2021 R1</a:t>
            </a:r>
            <a:endParaRPr lang="da-DK" sz="900" i="1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BCBC794-F633-48C6-AE5E-0026B03A90D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61"/>
          <a:stretch/>
        </p:blipFill>
        <p:spPr bwMode="auto">
          <a:xfrm>
            <a:off x="3727037" y="2525394"/>
            <a:ext cx="2489518" cy="23158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4D91EF-AA80-44C2-890E-4373FC6B8C45}"/>
              </a:ext>
            </a:extLst>
          </p:cNvPr>
          <p:cNvPicPr/>
          <p:nvPr/>
        </p:nvPicPr>
        <p:blipFill rotWithShape="1">
          <a:blip r:embed="rId3"/>
          <a:srcRect l="26622" t="17204" r="25941" b="35063"/>
          <a:stretch/>
        </p:blipFill>
        <p:spPr bwMode="auto">
          <a:xfrm>
            <a:off x="178117" y="746760"/>
            <a:ext cx="3738563" cy="217094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26012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Application Server</a:t>
            </a:r>
          </a:p>
          <a:p>
            <a:pPr lvl="1"/>
            <a:r>
              <a:rPr lang="en-US" sz="1400"/>
              <a:t>Offload time-consuming jobs for background processing</a:t>
            </a:r>
          </a:p>
          <a:p>
            <a:pPr lvl="1"/>
            <a:r>
              <a:rPr lang="en-US" sz="1400"/>
              <a:t>View/save results when you need to</a:t>
            </a:r>
          </a:p>
          <a:p>
            <a:pPr lvl="1"/>
            <a:r>
              <a:rPr lang="en-US" sz="1400"/>
              <a:t>Imports</a:t>
            </a:r>
          </a:p>
          <a:p>
            <a:pPr lvl="1"/>
            <a:r>
              <a:rPr lang="en-US" sz="1400"/>
              <a:t>Reports</a:t>
            </a:r>
          </a:p>
          <a:p>
            <a:pPr lvl="1"/>
            <a:r>
              <a:rPr lang="en-US" sz="1400"/>
              <a:t>Actions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4.9 2021 R1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54962-90D5-4A7E-82D6-DB1985C0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56" y="920336"/>
            <a:ext cx="5508743" cy="3864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358716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Binaries in Perfion Cloud</a:t>
            </a:r>
          </a:p>
          <a:p>
            <a:pPr lvl="1"/>
            <a:r>
              <a:rPr lang="en-US" sz="1400"/>
              <a:t>Store all binary files in the cloud</a:t>
            </a:r>
          </a:p>
          <a:p>
            <a:pPr lvl="1"/>
            <a:r>
              <a:rPr lang="en-US" sz="1400"/>
              <a:t>Minimize SQL server footprint</a:t>
            </a:r>
          </a:p>
          <a:p>
            <a:pPr lvl="1"/>
            <a:r>
              <a:rPr lang="en-US" sz="1400"/>
              <a:t>Same Image Server functionality as for on-premise</a:t>
            </a:r>
          </a:p>
          <a:p>
            <a:pPr lvl="1"/>
            <a:r>
              <a:rPr lang="en-US" sz="1400"/>
              <a:t>Transparent for users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4.9 2021 R1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659300-E6D6-4165-9C63-25ACA4B8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409651"/>
            <a:ext cx="5800994" cy="29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24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Improved Selector</a:t>
            </a:r>
          </a:p>
          <a:p>
            <a:pPr lvl="1"/>
            <a:r>
              <a:rPr lang="en-US" sz="1400"/>
              <a:t>Easier search/selection of values</a:t>
            </a:r>
          </a:p>
          <a:p>
            <a:pPr lvl="1"/>
            <a:r>
              <a:rPr lang="en-US" sz="1400"/>
              <a:t>Can be operated mouse-free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4.9 2021 R1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00DC0C-10E6-4035-89FA-AA4BD71FC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26" y="1294787"/>
            <a:ext cx="5175601" cy="31652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7050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i="1"/>
              <a:t>4.8 2020 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4.8.0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2020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  <a:t>(requires database upgrade)</a:t>
            </a:r>
            <a:br>
              <a:rPr lang="en-US" sz="22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56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Dashboard</a:t>
            </a:r>
          </a:p>
          <a:p>
            <a:pPr lvl="1"/>
            <a:r>
              <a:rPr lang="en-US" sz="1400"/>
              <a:t>Define custom widgets</a:t>
            </a:r>
          </a:p>
          <a:p>
            <a:pPr lvl="1"/>
            <a:r>
              <a:rPr lang="en-US" sz="1400"/>
              <a:t>Easy overview of status of product data</a:t>
            </a:r>
          </a:p>
          <a:p>
            <a:pPr lvl="1"/>
            <a:r>
              <a:rPr lang="en-US" sz="1400"/>
              <a:t>Follow up on KPI’s</a:t>
            </a:r>
          </a:p>
          <a:p>
            <a:pPr lvl="1"/>
            <a:r>
              <a:rPr lang="en-US" sz="1400"/>
              <a:t>Identify areas that require an action</a:t>
            </a:r>
          </a:p>
          <a:p>
            <a:pPr lvl="1"/>
            <a:r>
              <a:rPr lang="en-US" sz="1400"/>
              <a:t>Jump directly from Dashboard to relevant products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3D90E68-DFED-4C81-BF4E-129B67EF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1" y="2571750"/>
            <a:ext cx="1876424" cy="11565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C4446A-5A08-4F01-9E5E-9D1BD130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" y="1294787"/>
            <a:ext cx="6000310" cy="32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70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Async Remotes</a:t>
            </a:r>
          </a:p>
          <a:p>
            <a:pPr lvl="1"/>
            <a:r>
              <a:rPr lang="en-US" sz="1400"/>
              <a:t>Remotes are now fetched in parallel.</a:t>
            </a:r>
          </a:p>
          <a:p>
            <a:pPr lvl="1"/>
            <a:r>
              <a:rPr lang="en-US" sz="1400"/>
              <a:t>Continue work in the grid </a:t>
            </a:r>
            <a:r>
              <a:rPr lang="en-US" sz="1400" b="1"/>
              <a:t>while </a:t>
            </a:r>
            <a:r>
              <a:rPr lang="en-US" sz="1400"/>
              <a:t>remotes are fetched</a:t>
            </a:r>
          </a:p>
          <a:p>
            <a:pPr lvl="1"/>
            <a:r>
              <a:rPr lang="en-US" sz="1400"/>
              <a:t>Significant performance increase when using many remotes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3D90E68-DFED-4C81-BF4E-129B67EF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97" y="2115305"/>
            <a:ext cx="1876424" cy="11565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55AA30-B8D8-4E1D-AB6C-B605BCF9D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68" y="1747011"/>
            <a:ext cx="6044787" cy="16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8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Item Relations</a:t>
            </a:r>
          </a:p>
          <a:p>
            <a:pPr lvl="1"/>
            <a:r>
              <a:rPr lang="en-US" sz="1400"/>
              <a:t>Identify where features are used</a:t>
            </a:r>
          </a:p>
          <a:p>
            <a:pPr lvl="1"/>
            <a:r>
              <a:rPr lang="en-US" sz="1400"/>
              <a:t>Find products deprecated values</a:t>
            </a:r>
          </a:p>
          <a:p>
            <a:pPr lvl="1"/>
            <a:r>
              <a:rPr lang="en-US" sz="1400"/>
              <a:t>Find in which context the value is used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3D90E68-DFED-4C81-BF4E-129B67EF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497" y="2115305"/>
            <a:ext cx="1876424" cy="115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C968B4-35D0-4CF5-98C7-5B79B89F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649" y="895462"/>
            <a:ext cx="4993152" cy="3282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0B090-1C5E-4C91-BBF7-7C8A6E73F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1225" y="2856519"/>
            <a:ext cx="3097164" cy="189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26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3FBE25-0FA0-48B9-8729-488ED0198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973639"/>
            <a:ext cx="5523615" cy="340880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Custom Views in API</a:t>
            </a:r>
          </a:p>
          <a:p>
            <a:pPr lvl="1"/>
            <a:r>
              <a:rPr lang="en-US" sz="1400"/>
              <a:t>Customized Grid Views can now be used in Perfion API queries. </a:t>
            </a:r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8C7A1-D331-413A-9B0D-085E13E07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578" y="2054985"/>
            <a:ext cx="295006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Language variants on </a:t>
            </a:r>
            <a:r>
              <a:rPr lang="en-US" dirty="0" err="1"/>
              <a:t>selectables</a:t>
            </a:r>
            <a:endParaRPr lang="en-US" dirty="0"/>
          </a:p>
          <a:p>
            <a:pPr marL="179705" indent="-179705"/>
            <a:r>
              <a:rPr lang="en-US" sz="1800" dirty="0"/>
              <a:t>Validate selectable translations in grid and item editor</a:t>
            </a:r>
          </a:p>
          <a:p>
            <a:pPr marL="179705" indent="-179705"/>
            <a:r>
              <a:rPr lang="en-US" sz="1800" dirty="0"/>
              <a:t>Edit translations via “Open selectable item”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Perfion</a:t>
            </a:r>
            <a:r>
              <a:rPr lang="en-US" sz="900" dirty="0"/>
              <a:t> 2024-R1 (version 5.4)</a:t>
            </a:r>
            <a:endParaRPr lang="da-DK" sz="9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EBD299-042F-3777-321C-8F67CC2B3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104"/>
            <a:ext cx="6155882" cy="4040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649CD-5635-5819-3780-F96FDDB0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081" y="3002626"/>
            <a:ext cx="3248669" cy="17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48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Show Full Hierarchy Path</a:t>
            </a:r>
          </a:p>
          <a:p>
            <a:pPr lvl="1"/>
            <a:r>
              <a:rPr lang="en-US" sz="1400"/>
              <a:t>Enabled in Feature Definition</a:t>
            </a:r>
          </a:p>
          <a:p>
            <a:pPr lvl="1"/>
            <a:r>
              <a:rPr lang="en-US" sz="1400"/>
              <a:t>Show full hierarchy path on values in Item Editor and Item Relation Overview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96444-E645-4950-A2D3-BCBF7BEBB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90" y="806027"/>
            <a:ext cx="2425446" cy="3207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D64ED-F003-4D4F-B220-27318CA92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447" y="823213"/>
            <a:ext cx="2979868" cy="1665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C318E-BE6C-4569-B752-2AA370AF8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446" y="2367843"/>
            <a:ext cx="2111138" cy="2571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8FFFD9-2629-4637-8644-18D8551862C8}"/>
              </a:ext>
            </a:extLst>
          </p:cNvPr>
          <p:cNvSpPr/>
          <p:nvPr/>
        </p:nvSpPr>
        <p:spPr>
          <a:xfrm>
            <a:off x="3526971" y="4535714"/>
            <a:ext cx="1349829" cy="2177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851990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 &amp; Export Logs</a:t>
            </a:r>
          </a:p>
          <a:p>
            <a:pPr lvl="1"/>
            <a:r>
              <a:rPr lang="en-US" sz="1400"/>
              <a:t>See logs of import and exports jobs</a:t>
            </a:r>
          </a:p>
          <a:p>
            <a:pPr lvl="1"/>
            <a:r>
              <a:rPr lang="en-US" sz="1400"/>
              <a:t>Keep track of scheduled jobs</a:t>
            </a:r>
          </a:p>
          <a:p>
            <a:pPr lvl="1"/>
            <a:r>
              <a:rPr lang="en-US" sz="1400"/>
              <a:t>Investigate why imports/exports fail</a:t>
            </a:r>
          </a:p>
          <a:p>
            <a:pPr lvl="1"/>
            <a:r>
              <a:rPr lang="en-US" sz="1400"/>
              <a:t>Admin can stop currently running jobs and see jobs of all users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48C85-1464-4A2F-800F-158637EE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76" y="1088303"/>
            <a:ext cx="5387340" cy="38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186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2DB5F-A8E9-4C8F-AD31-6AE6B6CA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Various Improvements</a:t>
            </a:r>
            <a:endParaRPr lang="da-DK"/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/>
              <a:t>Feature Definition Validations</a:t>
            </a:r>
          </a:p>
          <a:p>
            <a:pPr lvl="1"/>
            <a:r>
              <a:rPr lang="en-US" sz="1400"/>
              <a:t>When creating a new feature it will now be validate to prevent data integrity issues</a:t>
            </a:r>
          </a:p>
          <a:p>
            <a:pPr lvl="2"/>
            <a:r>
              <a:rPr lang="en-US" sz="1200"/>
              <a:t>Remote features can no longer be inheritable</a:t>
            </a:r>
          </a:p>
          <a:p>
            <a:pPr lvl="2"/>
            <a:r>
              <a:rPr lang="en-US" sz="1200"/>
              <a:t>Search and Table features must be explicit</a:t>
            </a:r>
          </a:p>
          <a:p>
            <a:pPr lvl="2"/>
            <a:r>
              <a:rPr lang="en-US" sz="1200"/>
              <a:t>Identity inherited features are now validated against their parent properties</a:t>
            </a:r>
          </a:p>
          <a:p>
            <a:r>
              <a:rPr lang="en-US" sz="1600"/>
              <a:t>Link features can now be longer than 255 characters. </a:t>
            </a:r>
          </a:p>
          <a:p>
            <a:r>
              <a:rPr lang="en-US" sz="1600"/>
              <a:t>Data Integrity Check</a:t>
            </a:r>
          </a:p>
          <a:p>
            <a:pPr lvl="1"/>
            <a:r>
              <a:rPr lang="en-US" sz="1400"/>
              <a:t>Identify and automatically fix issues when you upgrade database</a:t>
            </a:r>
          </a:p>
          <a:p>
            <a:pPr marL="0" indent="0">
              <a:buNone/>
            </a:pPr>
            <a:r>
              <a:rPr lang="en-US" sz="2000"/>
              <a:t>Also</a:t>
            </a:r>
            <a:r>
              <a:rPr lang="en-US" sz="1600"/>
              <a:t>:</a:t>
            </a:r>
          </a:p>
          <a:p>
            <a:pPr marL="0" indent="0">
              <a:buNone/>
            </a:pPr>
            <a:r>
              <a:rPr lang="en-US" sz="1600"/>
              <a:t>- Deprecation of MS SQL Server 2008, MS Windows Server 2008, MS Dynamics 2009</a:t>
            </a:r>
          </a:p>
          <a:p>
            <a:pPr marL="180000" lvl="1" indent="0">
              <a:buNone/>
            </a:pPr>
            <a:endParaRPr lang="en-US" sz="1400"/>
          </a:p>
          <a:p>
            <a:pPr lvl="1"/>
            <a:endParaRPr lang="en-US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4.8 2020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623649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276027"/>
            <a:ext cx="6858000" cy="3029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4.7 2020 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4.7.0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May 2020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2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 lnSpcReduction="10000"/>
          </a:bodyPr>
          <a:lstStyle/>
          <a:p>
            <a:r>
              <a:rPr lang="en-US"/>
              <a:t>UI Update</a:t>
            </a:r>
          </a:p>
          <a:p>
            <a:pPr lvl="1"/>
            <a:r>
              <a:rPr lang="en-US" sz="1400"/>
              <a:t>Layout and styling modernized</a:t>
            </a:r>
          </a:p>
          <a:p>
            <a:pPr lvl="1"/>
            <a:r>
              <a:rPr lang="en-US" sz="1400"/>
              <a:t>Menus and icons updated</a:t>
            </a:r>
          </a:p>
          <a:p>
            <a:pPr lvl="1"/>
            <a:r>
              <a:rPr lang="en-US" sz="1400"/>
              <a:t>Fonts usage harmonized </a:t>
            </a:r>
          </a:p>
          <a:p>
            <a:pPr lvl="1"/>
            <a:r>
              <a:rPr lang="en-US" sz="1400"/>
              <a:t>Simplifications where possible</a:t>
            </a:r>
          </a:p>
          <a:p>
            <a:pPr lvl="1"/>
            <a:endParaRPr lang="en-US" sz="1400"/>
          </a:p>
          <a:p>
            <a:r>
              <a:rPr lang="en-US"/>
              <a:t>Various features, e.g.:</a:t>
            </a:r>
          </a:p>
          <a:p>
            <a:pPr lvl="1"/>
            <a:endParaRPr lang="en-US" sz="1400"/>
          </a:p>
          <a:p>
            <a:pPr lvl="1"/>
            <a:r>
              <a:rPr lang="en-US" sz="1400"/>
              <a:t>Column chooser: Display only features in configuration</a:t>
            </a:r>
          </a:p>
          <a:p>
            <a:pPr lvl="1"/>
            <a:r>
              <a:rPr lang="en-US" sz="1400"/>
              <a:t>Filters: Set search options for base feature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A1C21F6-5B3C-4904-985B-711C9F93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84" y="1003466"/>
            <a:ext cx="5746584" cy="3600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3D90E68-DFED-4C81-BF4E-129B67EF1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1" y="2571750"/>
            <a:ext cx="1876424" cy="115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Dynamic Grid</a:t>
            </a:r>
          </a:p>
          <a:p>
            <a:pPr lvl="1"/>
            <a:r>
              <a:rPr lang="en-US" sz="1400"/>
              <a:t>More options for showing images and content</a:t>
            </a:r>
          </a:p>
          <a:p>
            <a:pPr lvl="1"/>
            <a:r>
              <a:rPr lang="en-US" sz="1400"/>
              <a:t>Indicators for more content / more images</a:t>
            </a:r>
          </a:p>
          <a:p>
            <a:pPr lvl="1"/>
            <a:r>
              <a:rPr lang="en-US" sz="1400"/>
              <a:t>“Fit content” option</a:t>
            </a:r>
          </a:p>
          <a:p>
            <a:pPr lvl="1"/>
            <a:r>
              <a:rPr lang="en-US" sz="1400"/>
              <a:t>Single-line for overview of many items, large column height/width for detailed inspection</a:t>
            </a:r>
          </a:p>
          <a:p>
            <a:pPr lvl="1"/>
            <a:r>
              <a:rPr lang="en-US" sz="1400"/>
              <a:t>Preferences are saved as user settings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1D3511B-34B9-4468-BECE-00BBB2F51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4" y="973639"/>
            <a:ext cx="57465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941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JSON API</a:t>
            </a:r>
          </a:p>
          <a:p>
            <a:pPr lvl="1"/>
            <a:r>
              <a:rPr lang="en-US" sz="1400"/>
              <a:t>Choose between SOAP and Rest/JSON when communicating with Perfion</a:t>
            </a:r>
          </a:p>
          <a:p>
            <a:pPr lvl="1"/>
            <a:r>
              <a:rPr lang="en-US" sz="1400"/>
              <a:t>Similar flexible syntax as the existing API</a:t>
            </a:r>
          </a:p>
          <a:p>
            <a:pPr lvl="1"/>
            <a:r>
              <a:rPr lang="en-US" sz="1400"/>
              <a:t>Can be deployed separately or alongside SOAP API</a:t>
            </a:r>
          </a:p>
          <a:p>
            <a:pPr lvl="1"/>
            <a:r>
              <a:rPr lang="en-US" sz="1400"/>
              <a:t>Use tokens for security</a:t>
            </a:r>
          </a:p>
          <a:p>
            <a:pPr lvl="1"/>
            <a:r>
              <a:rPr lang="en-US" sz="1400"/>
              <a:t>Embedded API Query Analyzer support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D8EEF84-A4E3-4092-A47F-8499AC8F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96" y="973639"/>
            <a:ext cx="592028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0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 lnSpcReduction="10000"/>
          </a:bodyPr>
          <a:lstStyle/>
          <a:p>
            <a:r>
              <a:rPr lang="en-US"/>
              <a:t>Asset Portal</a:t>
            </a:r>
          </a:p>
          <a:p>
            <a:pPr lvl="1"/>
            <a:r>
              <a:rPr lang="en-US" sz="1200"/>
              <a:t>Distribute media to partners or other third parties</a:t>
            </a:r>
          </a:p>
          <a:p>
            <a:pPr lvl="1"/>
            <a:r>
              <a:rPr lang="en-US" sz="1200"/>
              <a:t>Configure assets and metadata to be shared on the portal directly in Perfion;</a:t>
            </a:r>
          </a:p>
          <a:p>
            <a:pPr lvl="1"/>
            <a:r>
              <a:rPr lang="en-US" sz="1200"/>
              <a:t>Apply your own company branding and introductory pages</a:t>
            </a:r>
          </a:p>
          <a:p>
            <a:pPr lvl="1"/>
            <a:r>
              <a:rPr lang="en-US" sz="1200"/>
              <a:t>Create PDF printouts of selected images</a:t>
            </a:r>
          </a:p>
          <a:p>
            <a:pPr lvl="1"/>
            <a:r>
              <a:rPr lang="en-US" sz="1200"/>
              <a:t>Define user access on category-level and monitor activity</a:t>
            </a:r>
          </a:p>
          <a:p>
            <a:pPr lvl="1"/>
            <a:r>
              <a:rPr lang="en-US" sz="1200"/>
              <a:t>Use anonymous viewing for selected assets</a:t>
            </a:r>
          </a:p>
          <a:p>
            <a:pPr lvl="1"/>
            <a:r>
              <a:rPr lang="en-US" sz="1200"/>
              <a:t>Apply watermarks to copyrighted material</a:t>
            </a:r>
          </a:p>
          <a:p>
            <a:pPr lvl="1"/>
            <a:r>
              <a:rPr lang="en-US" sz="1200"/>
              <a:t>Download assets in multiple formats and quality settings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1026" name="Picture 2" descr="Configure assets to be shared on Perfion Asset Portal directly in Perfion or upload assets manually to the portal.">
            <a:extLst>
              <a:ext uri="{FF2B5EF4-FFF2-40B4-BE49-F238E27FC236}">
                <a16:creationId xmlns:a16="http://schemas.microsoft.com/office/drawing/2014/main" id="{584F705B-4DBD-4937-B768-164FCF88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50" y="907201"/>
            <a:ext cx="5040000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7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Import/Export Actions</a:t>
            </a:r>
          </a:p>
          <a:p>
            <a:pPr lvl="1"/>
            <a:r>
              <a:rPr lang="en-US" sz="1400"/>
              <a:t>Move Actions between dev/test and production systems</a:t>
            </a:r>
          </a:p>
          <a:p>
            <a:pPr lvl="1"/>
            <a:r>
              <a:rPr lang="en-US" sz="1400"/>
              <a:t>Import Actions examples from Knowledge Base or provided by consultants</a:t>
            </a:r>
          </a:p>
          <a:p>
            <a:pPr lvl="1"/>
            <a:r>
              <a:rPr lang="en-US" sz="1400"/>
              <a:t>Exchange Actions with other Perfion users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2F9F389-4836-45DF-BFD3-CCC0ACCA1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4" y="973639"/>
            <a:ext cx="57465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6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RTF Editor</a:t>
            </a:r>
          </a:p>
          <a:p>
            <a:pPr lvl="1"/>
            <a:r>
              <a:rPr lang="en-US" sz="1400"/>
              <a:t>New Editor type for full RTF support</a:t>
            </a:r>
          </a:p>
          <a:p>
            <a:pPr lvl="1"/>
            <a:r>
              <a:rPr lang="en-US" sz="1400"/>
              <a:t>Rich editor with many options</a:t>
            </a:r>
          </a:p>
          <a:p>
            <a:pPr lvl="1"/>
            <a:r>
              <a:rPr lang="en-US" sz="1400"/>
              <a:t>Spellchecking</a:t>
            </a:r>
          </a:p>
          <a:p>
            <a:pPr lvl="1"/>
            <a:r>
              <a:rPr lang="en-US" sz="1400"/>
              <a:t>Can be outputted via API in web-friendly format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05D9DBE-DD80-40E2-9DFF-285FD4E2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52" y="973639"/>
            <a:ext cx="574746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B81EE-E848-80B1-CF83-033FBD50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D2582D-CC5C-1173-4580-2E737A9B50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>
            <a:extLst>
              <a:ext uri="{FF2B5EF4-FFF2-40B4-BE49-F238E27FC236}">
                <a16:creationId xmlns:a16="http://schemas.microsoft.com/office/drawing/2014/main" id="{383E3F18-F65C-D1FF-7621-E1BEF81C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Default values and Copy allowed together</a:t>
            </a:r>
          </a:p>
          <a:p>
            <a:pPr marL="179705" indent="-179705"/>
            <a:r>
              <a:rPr lang="en-US" sz="1600" dirty="0"/>
              <a:t>Has effect when items are copied </a:t>
            </a:r>
            <a:endParaRPr lang="en-US" dirty="0"/>
          </a:p>
          <a:p>
            <a:pPr marL="179705" indent="-179705"/>
            <a:r>
              <a:rPr lang="en-US" sz="1600" dirty="0"/>
              <a:t>Rules:</a:t>
            </a:r>
            <a:endParaRPr lang="en-US" dirty="0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 dirty="0"/>
              <a:t>Existing values are always copied</a:t>
            </a:r>
            <a:endParaRPr lang="en-US" dirty="0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 dirty="0"/>
              <a:t>When no value exists, default value is applied</a:t>
            </a:r>
            <a:endParaRPr lang="en-US" dirty="0"/>
          </a:p>
          <a:p>
            <a:pPr marL="359410" lvl="1" indent="-179705">
              <a:buFont typeface="Courier New" panose="05000000000000000000" pitchFamily="2" charset="2"/>
              <a:buChar char="o"/>
            </a:pPr>
            <a:r>
              <a:rPr lang="en-US" sz="1400" dirty="0"/>
              <a:t>Parent values always win over child values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6FC84-D175-2C21-E55C-242F127C97CA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Perfion</a:t>
            </a:r>
            <a:r>
              <a:rPr lang="en-US" sz="900" dirty="0"/>
              <a:t> 2024-R1 (version 5.4)</a:t>
            </a:r>
            <a:endParaRPr lang="da-DK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8B553C-F0C7-4B48-5096-407A7941B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5922"/>
            <a:ext cx="6082748" cy="399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62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Import/Export improvements</a:t>
            </a:r>
          </a:p>
          <a:p>
            <a:pPr lvl="1"/>
            <a:r>
              <a:rPr lang="en-US" sz="1200"/>
              <a:t>Import split into different menu options for more direct access</a:t>
            </a:r>
          </a:p>
          <a:p>
            <a:pPr lvl="1"/>
            <a:r>
              <a:rPr lang="en-US" sz="1200"/>
              <a:t>Menu displays only options relevant to the current section</a:t>
            </a:r>
          </a:p>
          <a:p>
            <a:pPr lvl="1"/>
            <a:r>
              <a:rPr lang="en-US" sz="1200"/>
              <a:t>Import can “queue” up several files</a:t>
            </a:r>
          </a:p>
          <a:p>
            <a:pPr lvl="1"/>
            <a:r>
              <a:rPr lang="en-US" sz="1200"/>
              <a:t>Four options available:</a:t>
            </a:r>
          </a:p>
          <a:p>
            <a:pPr lvl="2"/>
            <a:r>
              <a:rPr lang="en-US" sz="1000"/>
              <a:t>Feature Definitions</a:t>
            </a:r>
          </a:p>
          <a:p>
            <a:pPr lvl="2"/>
            <a:r>
              <a:rPr lang="en-US" sz="1000"/>
              <a:t>Feature Configurations</a:t>
            </a:r>
          </a:p>
          <a:p>
            <a:pPr lvl="2"/>
            <a:r>
              <a:rPr lang="en-US" sz="1000"/>
              <a:t>Data</a:t>
            </a:r>
          </a:p>
          <a:p>
            <a:pPr lvl="2"/>
            <a:r>
              <a:rPr lang="en-US" sz="1000"/>
              <a:t>Ordering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1EE1047-E5FB-4AC6-855B-D117137AA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4" y="973639"/>
            <a:ext cx="57465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254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Actions Improvements</a:t>
            </a:r>
          </a:p>
          <a:p>
            <a:pPr lvl="1"/>
            <a:r>
              <a:rPr lang="en-US" sz="1400"/>
              <a:t>Ability to import/export Actions</a:t>
            </a:r>
          </a:p>
          <a:p>
            <a:pPr lvl="1"/>
            <a:r>
              <a:rPr lang="en-US" sz="1400"/>
              <a:t>New Command EXECUTE.ACTION.LOOP</a:t>
            </a:r>
          </a:p>
          <a:p>
            <a:pPr lvl="1"/>
            <a:r>
              <a:rPr lang="en-US" sz="1400"/>
              <a:t>Ability to execute an action from the top menu</a:t>
            </a:r>
          </a:p>
          <a:p>
            <a:pPr lvl="1"/>
            <a:r>
              <a:rPr lang="en-US" sz="1400"/>
              <a:t>Data analysis + Automatic configuration</a:t>
            </a:r>
          </a:p>
          <a:p>
            <a:pPr lvl="1"/>
            <a:endParaRPr lang="en-US" sz="1400"/>
          </a:p>
          <a:p>
            <a:pPr lvl="1"/>
            <a:endParaRPr lang="en-US" sz="1200">
              <a:highlight>
                <a:srgbClr val="FFFF00"/>
              </a:highlight>
            </a:endParaRP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2F9F389-4836-45DF-BFD3-CCC0ACCA1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4" y="973639"/>
            <a:ext cx="574658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4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C2DB5F-A8E9-4C8F-AD31-6AE6B6CA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features</a:t>
            </a:r>
            <a:endParaRPr lang="da-DK"/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/>
              <a:t>UTC: </a:t>
            </a:r>
          </a:p>
          <a:p>
            <a:pPr lvl="1"/>
            <a:r>
              <a:rPr lang="en-US" sz="1400"/>
              <a:t>All operations now standardized to UTC time stamps. </a:t>
            </a:r>
          </a:p>
          <a:p>
            <a:pPr lvl="1"/>
            <a:r>
              <a:rPr lang="en-US" sz="1400"/>
              <a:t>Time stamps can be viewed/queried in local time</a:t>
            </a:r>
            <a:endParaRPr lang="en-US" sz="1200"/>
          </a:p>
          <a:p>
            <a:r>
              <a:rPr lang="en-US" sz="1600"/>
              <a:t>Azure deployment</a:t>
            </a:r>
          </a:p>
          <a:p>
            <a:pPr lvl="1"/>
            <a:r>
              <a:rPr lang="en-US" sz="1400"/>
              <a:t>Possibility to run API and web client as “Azure App Services” </a:t>
            </a:r>
            <a:r>
              <a:rPr lang="en-US" sz="1400">
                <a:sym typeface="Wingdings" panose="05000000000000000000" pitchFamily="2" charset="2"/>
              </a:rPr>
              <a:t> lower cost, better scalability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Reduction in client-to-database roundtrips/queries to improve performance</a:t>
            </a:r>
          </a:p>
          <a:p>
            <a:r>
              <a:rPr lang="en-US" sz="1600">
                <a:sym typeface="Wingdings" panose="05000000000000000000" pitchFamily="2" charset="2"/>
              </a:rPr>
              <a:t>Developer Express v19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Newest framework adds functionality and fixes issues in e.g. report designer</a:t>
            </a:r>
          </a:p>
          <a:p>
            <a:r>
              <a:rPr lang="en-US" sz="1600">
                <a:sym typeface="Wingdings" panose="05000000000000000000" pitchFamily="2" charset="2"/>
              </a:rPr>
              <a:t>Integration.DLL</a:t>
            </a:r>
          </a:p>
          <a:p>
            <a:pPr lvl="1"/>
            <a:r>
              <a:rPr lang="en-US" sz="1400">
                <a:sym typeface="Wingdings" panose="05000000000000000000" pitchFamily="2" charset="2"/>
              </a:rPr>
              <a:t>Added options for interfacing external code to e.g. import commands via DLL</a:t>
            </a:r>
            <a:endParaRPr lang="en-US" sz="1400"/>
          </a:p>
          <a:p>
            <a:pPr lvl="1"/>
            <a:endParaRPr lang="en-US" sz="1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4.7 2020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5814119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201003"/>
            <a:ext cx="6858000" cy="31048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4.6 2019 R3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4.6.9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2019 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61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7311E6-C430-453D-89E7-950C43E28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9" y="970229"/>
            <a:ext cx="5883771" cy="367414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Related values</a:t>
            </a:r>
          </a:p>
          <a:p>
            <a:pPr lvl="1"/>
            <a:r>
              <a:rPr lang="en-US" sz="1400"/>
              <a:t>Expose values from related configurations</a:t>
            </a:r>
          </a:p>
          <a:p>
            <a:pPr lvl="1"/>
            <a:r>
              <a:rPr lang="en-US" sz="1400"/>
              <a:t>Example:</a:t>
            </a:r>
          </a:p>
          <a:p>
            <a:pPr lvl="2"/>
            <a:r>
              <a:rPr lang="en-US" sz="1200"/>
              <a:t>Select a Color value on a Product</a:t>
            </a:r>
          </a:p>
          <a:p>
            <a:pPr lvl="2"/>
            <a:r>
              <a:rPr lang="en-US" sz="1200"/>
              <a:t>Color feature has a configuration with RAL number set for each color</a:t>
            </a:r>
          </a:p>
          <a:p>
            <a:pPr lvl="2"/>
            <a:r>
              <a:rPr lang="en-US" sz="1200"/>
              <a:t>With related values you can expose the RAL number on Product</a:t>
            </a:r>
          </a:p>
          <a:p>
            <a:pPr lvl="1"/>
            <a:r>
              <a:rPr lang="en-US" sz="1400"/>
              <a:t>Related values works in grid, item editor, reports, exports, API, </a:t>
            </a:r>
            <a:r>
              <a:rPr lang="en-US" sz="1400" err="1"/>
              <a:t>etc</a:t>
            </a:r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4760430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DB1DD-BEB1-4EDE-91B2-0A80576CE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8" y="970228"/>
            <a:ext cx="5892335" cy="376052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Split-screen mode</a:t>
            </a:r>
          </a:p>
          <a:p>
            <a:pPr lvl="1"/>
            <a:r>
              <a:rPr lang="en-US" sz="1400"/>
              <a:t>Multiple right-side grids</a:t>
            </a:r>
          </a:p>
          <a:p>
            <a:pPr lvl="1"/>
            <a:r>
              <a:rPr lang="en-US" sz="1400"/>
              <a:t>Drag and drop items from one grid to another</a:t>
            </a:r>
          </a:p>
          <a:p>
            <a:pPr lvl="1"/>
            <a:r>
              <a:rPr lang="en-US" sz="1400"/>
              <a:t>Place “dropped” items in correct order right away</a:t>
            </a:r>
          </a:p>
          <a:p>
            <a:pPr lvl="1"/>
            <a:r>
              <a:rPr lang="en-US" sz="1400"/>
              <a:t>Makes it much easier to manage channel assortments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2133766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B0A95-5BFA-447A-9AB3-C7D760C9B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8" y="970228"/>
            <a:ext cx="5905254" cy="35573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 selectable binaries</a:t>
            </a:r>
          </a:p>
          <a:p>
            <a:pPr lvl="1"/>
            <a:r>
              <a:rPr lang="en-US" sz="1400"/>
              <a:t>Now works like import of all other selectable values</a:t>
            </a:r>
          </a:p>
          <a:p>
            <a:pPr lvl="1"/>
            <a:r>
              <a:rPr lang="en-US" sz="1400"/>
              <a:t>Import checks if selectable binary is duplicated in import file or exists in database in advance</a:t>
            </a:r>
          </a:p>
          <a:p>
            <a:pPr lvl="1"/>
            <a:r>
              <a:rPr lang="en-US" sz="1400"/>
              <a:t>If yes, import does not create duplicated binaries in database. In stead, items are linked to same binary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8ADD4-37E7-477F-BFE3-26B150D9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122" y="2828716"/>
            <a:ext cx="4502733" cy="1613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528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CC839D-3274-4078-89CE-C5D06FCD9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" y="970228"/>
            <a:ext cx="5891540" cy="361447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Import related sort order</a:t>
            </a:r>
          </a:p>
          <a:p>
            <a:pPr lvl="1"/>
            <a:r>
              <a:rPr lang="en-US" sz="1400"/>
              <a:t>Makes it possible to manage sort order in catalogs via import/export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9FCFD-7757-48F5-8692-D31F33B00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055" y="2863850"/>
            <a:ext cx="4152900" cy="191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233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BCAB24-A78F-449B-9F10-AC06CD4D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7" y="970228"/>
            <a:ext cx="5887437" cy="362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Group items</a:t>
            </a:r>
          </a:p>
          <a:p>
            <a:pPr lvl="1"/>
            <a:r>
              <a:rPr lang="en-US" sz="1400"/>
              <a:t>Selected items can be grouped under a new virtual item</a:t>
            </a:r>
          </a:p>
          <a:p>
            <a:pPr lvl="1"/>
            <a:r>
              <a:rPr lang="en-US" sz="1400"/>
              <a:t>Works at any level in a hierarchy; new virtual is created at same level as selected items</a:t>
            </a:r>
          </a:p>
          <a:p>
            <a:pPr lvl="1"/>
            <a:r>
              <a:rPr lang="en-US" sz="1400"/>
              <a:t>New virtual item is automatically enriched with default values</a:t>
            </a:r>
          </a:p>
          <a:p>
            <a:pPr lvl="1"/>
            <a:r>
              <a:rPr lang="en-US" sz="1400"/>
              <a:t>Identical values on items are </a:t>
            </a:r>
            <a:r>
              <a:rPr lang="en-US" sz="1400" i="1"/>
              <a:t>not </a:t>
            </a:r>
            <a:r>
              <a:rPr lang="en-US" sz="1400"/>
              <a:t>consolidated on new virtual 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1698012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7C3344-06C4-4D62-8D59-1B9ACE780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7" y="970228"/>
            <a:ext cx="5839788" cy="35827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Remove items from parent(s)</a:t>
            </a:r>
          </a:p>
          <a:p>
            <a:pPr lvl="1"/>
            <a:r>
              <a:rPr lang="en-US" sz="1400"/>
              <a:t>Selected items can be removed from parent(s)</a:t>
            </a:r>
          </a:p>
          <a:p>
            <a:pPr lvl="1"/>
            <a:r>
              <a:rPr lang="en-US" sz="1400"/>
              <a:t>Items will be placed at root level</a:t>
            </a:r>
          </a:p>
          <a:p>
            <a:pPr lvl="1"/>
            <a:r>
              <a:rPr lang="en-US" sz="1400"/>
              <a:t>Items will loose their inherited values</a:t>
            </a:r>
          </a:p>
          <a:p>
            <a:pPr lvl="1"/>
            <a:r>
              <a:rPr lang="en-US" sz="1400"/>
              <a:t>If done from categorizer view, items will be assigned the categorizer value (“Coffee Machines” in example)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152885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Action management improvements</a:t>
            </a:r>
          </a:p>
          <a:p>
            <a:pPr marL="179705" indent="-179705">
              <a:lnSpc>
                <a:spcPct val="90000"/>
              </a:lnSpc>
            </a:pPr>
            <a:r>
              <a:rPr lang="en-US" sz="1800" dirty="0"/>
              <a:t>Ignore at group level (also in windows client)</a:t>
            </a:r>
            <a:endParaRPr lang="en-US" dirty="0"/>
          </a:p>
          <a:p>
            <a:pPr marL="179705" indent="-179705">
              <a:lnSpc>
                <a:spcPct val="90000"/>
              </a:lnSpc>
            </a:pPr>
            <a:r>
              <a:rPr lang="en-US" sz="1800" dirty="0"/>
              <a:t>Copy action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Perfion</a:t>
            </a:r>
            <a:r>
              <a:rPr lang="en-US" sz="900" dirty="0"/>
              <a:t> 2024-R1 (version 5.4)</a:t>
            </a:r>
            <a:endParaRPr lang="da-DK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B5FA5-6142-8775-752A-390F0646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096"/>
            <a:ext cx="5716197" cy="44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654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B335752-E5D5-4585-8FCA-64294932A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6" y="970228"/>
            <a:ext cx="5815289" cy="358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Convert node type</a:t>
            </a:r>
          </a:p>
          <a:p>
            <a:pPr lvl="1"/>
            <a:r>
              <a:rPr lang="en-US" sz="1400"/>
              <a:t>Items can be converted to/from Normal, Virtual and Catalog item type</a:t>
            </a:r>
          </a:p>
          <a:p>
            <a:pPr lvl="1"/>
            <a:r>
              <a:rPr lang="en-US" sz="1400"/>
              <a:t>Conversion checks context and only allows “legal” conversions:</a:t>
            </a:r>
          </a:p>
          <a:p>
            <a:pPr lvl="2"/>
            <a:r>
              <a:rPr lang="en-US" sz="1200" err="1"/>
              <a:t>Virtuals</a:t>
            </a:r>
            <a:r>
              <a:rPr lang="en-US" sz="1200"/>
              <a:t> can only be converted to Normal if they have no children</a:t>
            </a:r>
          </a:p>
          <a:p>
            <a:pPr lvl="2"/>
            <a:r>
              <a:rPr lang="en-US" sz="1200"/>
              <a:t>Normal can only be converted to Virtual if feature allows hierarchies</a:t>
            </a:r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9819846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7FA7D-EDE7-4550-837E-41F72B67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6" y="970228"/>
            <a:ext cx="5860783" cy="35827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Copy SWAP data</a:t>
            </a:r>
          </a:p>
          <a:p>
            <a:pPr lvl="1"/>
            <a:r>
              <a:rPr lang="en-US" sz="1400"/>
              <a:t>SWAP data on items can now be copied with items</a:t>
            </a:r>
          </a:p>
          <a:p>
            <a:pPr lvl="1"/>
            <a:r>
              <a:rPr lang="en-US" sz="1400"/>
              <a:t>Administrator can decide if SWAP data should be copied or not (in configuration)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B5D63-7297-4CED-A366-08C580B42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025" y="1335032"/>
            <a:ext cx="4762679" cy="3014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69428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44CEEC-90EC-42D6-B67A-7461F2A12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5" y="970228"/>
            <a:ext cx="5860783" cy="35827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Action improvements</a:t>
            </a:r>
          </a:p>
          <a:p>
            <a:pPr lvl="1"/>
            <a:r>
              <a:rPr lang="en-US" sz="1400"/>
              <a:t>Import options</a:t>
            </a:r>
          </a:p>
          <a:p>
            <a:pPr lvl="2"/>
            <a:r>
              <a:rPr lang="en-US" sz="1200"/>
              <a:t>Keep first occurrence</a:t>
            </a:r>
          </a:p>
          <a:p>
            <a:pPr lvl="2"/>
            <a:r>
              <a:rPr lang="en-US" sz="1200"/>
              <a:t>Delete existing values</a:t>
            </a:r>
          </a:p>
          <a:p>
            <a:pPr lvl="2"/>
            <a:r>
              <a:rPr lang="en-US" sz="1200"/>
              <a:t>Validate values</a:t>
            </a:r>
          </a:p>
          <a:p>
            <a:pPr lvl="1"/>
            <a:r>
              <a:rPr lang="en-US" sz="1400"/>
              <a:t>Join to empty tables</a:t>
            </a:r>
          </a:p>
          <a:p>
            <a:pPr lvl="1"/>
            <a:r>
              <a:rPr lang="en-US" sz="1400"/>
              <a:t>Ignore SQL timeout</a:t>
            </a:r>
          </a:p>
          <a:p>
            <a:pPr lvl="1"/>
            <a:r>
              <a:rPr lang="en-US" sz="1400"/>
              <a:t>Continue if export is empty</a:t>
            </a:r>
          </a:p>
          <a:p>
            <a:pPr lvl="1"/>
            <a:r>
              <a:rPr lang="en-US" sz="1400"/>
              <a:t>Parameters in API and SQL queries</a:t>
            </a:r>
          </a:p>
          <a:p>
            <a:pPr lvl="1"/>
            <a:r>
              <a:rPr lang="en-US" sz="1400"/>
              <a:t>Perfion API can be accessed in script code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8589302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53D88-3620-4107-A1AE-FCC9E4F1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6" y="970228"/>
            <a:ext cx="5844157" cy="35827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r>
              <a:rPr lang="en-US"/>
              <a:t>Change ribbon color</a:t>
            </a:r>
          </a:p>
          <a:p>
            <a:pPr lvl="1"/>
            <a:r>
              <a:rPr lang="en-US" sz="1400"/>
              <a:t>Ribbon can be set to six different colors</a:t>
            </a:r>
          </a:p>
          <a:p>
            <a:pPr lvl="1"/>
            <a:r>
              <a:rPr lang="en-US" sz="1400"/>
              <a:t>Makes it possible to visually separate test from production environment</a:t>
            </a:r>
            <a:endParaRPr lang="en-US" sz="1200"/>
          </a:p>
          <a:p>
            <a:pPr lvl="1"/>
            <a:endParaRPr lang="en-US" sz="1400"/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247912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201003"/>
            <a:ext cx="6858000" cy="31048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4.6 2019 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4.6.0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July 2019 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(requires database upgrade)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59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/>
          </a:bodyPr>
          <a:lstStyle/>
          <a:p>
            <a:r>
              <a:rPr lang="en-US"/>
              <a:t>Scheduling</a:t>
            </a:r>
          </a:p>
          <a:p>
            <a:pPr lvl="1"/>
            <a:r>
              <a:rPr lang="en-US" sz="1400"/>
              <a:t>Schedule background execution of actions</a:t>
            </a:r>
          </a:p>
          <a:p>
            <a:pPr lvl="2"/>
            <a:r>
              <a:rPr lang="en-US" sz="1200"/>
              <a:t>Periodic import of data from files</a:t>
            </a:r>
          </a:p>
          <a:p>
            <a:pPr lvl="2"/>
            <a:r>
              <a:rPr lang="en-US" sz="1200"/>
              <a:t>Periodic cleanup, or other data manipulation</a:t>
            </a:r>
          </a:p>
          <a:p>
            <a:pPr lvl="2"/>
            <a:r>
              <a:rPr lang="en-US" sz="1200"/>
              <a:t>Periodic exports in specific formats</a:t>
            </a:r>
          </a:p>
          <a:p>
            <a:pPr lvl="1"/>
            <a:r>
              <a:rPr lang="en-US" sz="1400"/>
              <a:t>Easy overview of all schedules </a:t>
            </a:r>
          </a:p>
          <a:p>
            <a:pPr lvl="1"/>
            <a:r>
              <a:rPr lang="en-US" sz="1400"/>
              <a:t>Log with history of all executions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2E9613-EF8D-45C2-9DC9-9290A4D61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104" y="1419326"/>
            <a:ext cx="4414979" cy="247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993473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/>
          </a:bodyPr>
          <a:lstStyle/>
          <a:p>
            <a:r>
              <a:rPr lang="en-US"/>
              <a:t>Deployment</a:t>
            </a:r>
          </a:p>
          <a:p>
            <a:pPr lvl="1"/>
            <a:r>
              <a:rPr lang="en-US" sz="1400"/>
              <a:t>Administrators can deploy features and configuration from a development or QA database into the production system</a:t>
            </a:r>
          </a:p>
          <a:p>
            <a:pPr lvl="1"/>
            <a:r>
              <a:rPr lang="en-US" sz="1400"/>
              <a:t>Allows you to implement and test changes in a safe environment and easily deploy changes to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AAF021-F71C-4999-936F-8868A34F5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309" y="1178707"/>
            <a:ext cx="3818068" cy="299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84BEF-D28F-4D2F-9882-A77E504E5EA1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4265251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/>
          </a:bodyPr>
          <a:lstStyle/>
          <a:p>
            <a:r>
              <a:rPr lang="da-DK"/>
              <a:t>Import of Feature Definitions</a:t>
            </a:r>
            <a:endParaRPr lang="en-US"/>
          </a:p>
          <a:p>
            <a:pPr lvl="1"/>
            <a:r>
              <a:rPr lang="en-US" sz="1400"/>
              <a:t>Use Excel import to quickly create large amounts of features</a:t>
            </a:r>
          </a:p>
          <a:p>
            <a:pPr lvl="1"/>
            <a:r>
              <a:rPr lang="en-US" sz="1400"/>
              <a:t>Typical use cases:</a:t>
            </a:r>
          </a:p>
          <a:p>
            <a:pPr lvl="2"/>
            <a:r>
              <a:rPr lang="en-US" sz="1200"/>
              <a:t>Integration with classification systems, where 1,000s of features with meta-information need to be created</a:t>
            </a:r>
          </a:p>
          <a:p>
            <a:pPr lvl="2"/>
            <a:r>
              <a:rPr lang="en-US" sz="1200"/>
              <a:t>Create complete structure for image library et.al.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9A8A0-F6E2-49AA-95FC-85C1C6F50294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R2</a:t>
            </a:r>
            <a:endParaRPr lang="da-DK" sz="9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BFB70-0380-450A-9AA0-567688F41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91" y="1406769"/>
            <a:ext cx="4151162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3876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961C3D-97FB-4957-9815-421D19588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29"/>
            <a:ext cx="5824309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 lnSpcReduction="10000"/>
          </a:bodyPr>
          <a:lstStyle/>
          <a:p>
            <a:r>
              <a:rPr lang="en-US"/>
              <a:t>Default values</a:t>
            </a:r>
          </a:p>
          <a:p>
            <a:pPr lvl="1"/>
            <a:r>
              <a:rPr lang="en-US" sz="1400"/>
              <a:t>Define default values for new items</a:t>
            </a:r>
          </a:p>
          <a:p>
            <a:pPr lvl="1"/>
            <a:r>
              <a:rPr lang="en-US" sz="1400"/>
              <a:t>Default values added to new items created in client and via API inserts</a:t>
            </a:r>
          </a:p>
          <a:p>
            <a:pPr lvl="1"/>
            <a:r>
              <a:rPr lang="en-US" sz="1400"/>
              <a:t>Default values can be set at item dependency level</a:t>
            </a:r>
          </a:p>
          <a:p>
            <a:pPr lvl="1"/>
            <a:r>
              <a:rPr lang="en-US" sz="1400"/>
              <a:t>Typical default values:</a:t>
            </a:r>
          </a:p>
          <a:p>
            <a:pPr lvl="2"/>
            <a:r>
              <a:rPr lang="en-US" sz="1200"/>
              <a:t>Status</a:t>
            </a:r>
          </a:p>
          <a:p>
            <a:pPr lvl="2"/>
            <a:r>
              <a:rPr lang="en-US" sz="1200"/>
              <a:t>Assignee</a:t>
            </a:r>
          </a:p>
          <a:p>
            <a:pPr lvl="2"/>
            <a:r>
              <a:rPr lang="en-US" sz="1200"/>
              <a:t>Formulas</a:t>
            </a:r>
          </a:p>
          <a:p>
            <a:pPr lvl="2"/>
            <a:r>
              <a:rPr lang="en-US" sz="1200"/>
              <a:t>Tables</a:t>
            </a:r>
          </a:p>
          <a:p>
            <a:pPr lvl="2"/>
            <a:r>
              <a:rPr lang="en-US" sz="1200" err="1"/>
              <a:t>Etc</a:t>
            </a:r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89A6EF-33C9-401D-92BC-EE80256AA833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730501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7AAEAE-7973-44A2-BF0B-07E7EC95F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" y="973637"/>
            <a:ext cx="5855886" cy="368113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 lnSpcReduction="10000"/>
          </a:bodyPr>
          <a:lstStyle/>
          <a:p>
            <a:r>
              <a:rPr lang="en-US"/>
              <a:t>Additional Action Mapping capabilities</a:t>
            </a:r>
          </a:p>
          <a:p>
            <a:pPr lvl="1"/>
            <a:r>
              <a:rPr lang="en-US" sz="1400"/>
              <a:t>Includes:</a:t>
            </a:r>
          </a:p>
          <a:p>
            <a:pPr lvl="2"/>
            <a:r>
              <a:rPr lang="en-US" sz="1200"/>
              <a:t>Export images and files</a:t>
            </a:r>
          </a:p>
          <a:p>
            <a:pPr lvl="2"/>
            <a:r>
              <a:rPr lang="en-US" sz="1200"/>
              <a:t>Execute C# scripts</a:t>
            </a:r>
          </a:p>
          <a:p>
            <a:pPr lvl="2"/>
            <a:r>
              <a:rPr lang="en-US" sz="1200"/>
              <a:t>Get </a:t>
            </a:r>
            <a:r>
              <a:rPr lang="en-US" sz="1200" err="1"/>
              <a:t>filelist</a:t>
            </a:r>
            <a:endParaRPr lang="en-US" sz="1200"/>
          </a:p>
          <a:p>
            <a:pPr lvl="2"/>
            <a:r>
              <a:rPr lang="en-US" sz="1200"/>
              <a:t>Send e-mails</a:t>
            </a:r>
          </a:p>
          <a:p>
            <a:pPr lvl="2"/>
            <a:r>
              <a:rPr lang="en-US" sz="1200"/>
              <a:t>Additional scripting methods</a:t>
            </a:r>
          </a:p>
          <a:p>
            <a:pPr lvl="2"/>
            <a:r>
              <a:rPr lang="en-US" sz="1200"/>
              <a:t>Direct reports to call actions</a:t>
            </a:r>
          </a:p>
          <a:p>
            <a:pPr lvl="1"/>
            <a:r>
              <a:rPr lang="en-US" sz="1400"/>
              <a:t>Combined with scheduling you can now create </a:t>
            </a:r>
            <a:r>
              <a:rPr lang="en-US" sz="1400" err="1"/>
              <a:t>hotfolder</a:t>
            </a:r>
            <a:r>
              <a:rPr lang="en-US" sz="1400"/>
              <a:t> imports, workflows, email notifications and many, many other 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494FA-A8DB-4A46-A72C-475D4FC0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897" y="2956628"/>
            <a:ext cx="3185556" cy="2013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FFF9D-F032-4E42-AFC8-69D9AF4597DE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4.6 2019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30343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6748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Multiple </a:t>
            </a:r>
            <a:r>
              <a:rPr lang="en-US" sz="1800" dirty="0"/>
              <a:t>environments</a:t>
            </a:r>
            <a:endParaRPr lang="en-US" dirty="0"/>
          </a:p>
          <a:p>
            <a:pPr marL="179705" indent="-179705"/>
            <a:r>
              <a:rPr lang="en-US" dirty="0"/>
              <a:t>Manage</a:t>
            </a:r>
            <a:r>
              <a:rPr lang="en-US" sz="1800" dirty="0"/>
              <a:t> environments</a:t>
            </a:r>
          </a:p>
          <a:p>
            <a:pPr marL="179705" indent="-179705"/>
            <a:r>
              <a:rPr lang="en-US" dirty="0"/>
              <a:t>I</a:t>
            </a:r>
            <a:r>
              <a:rPr lang="en-US" sz="1800" dirty="0"/>
              <a:t>ndividual connections for each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AA3D-2219-4F5E-B371-376DFCE5350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Perfion</a:t>
            </a:r>
            <a:r>
              <a:rPr lang="en-US" sz="900" dirty="0"/>
              <a:t> 2024-R1 (version 5.4)</a:t>
            </a:r>
            <a:endParaRPr lang="da-DK" sz="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C0D02-9D7C-7FE8-C502-F46626FC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9973"/>
            <a:ext cx="3451740" cy="3462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1EB14-BC80-50F3-5BA5-5EA3E9E77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200" y="1508042"/>
            <a:ext cx="3449540" cy="31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688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139060"/>
            <a:ext cx="6858000" cy="3453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4.5 2019 R1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4.5.60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February 2019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(requires new license file) 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097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38735" cy="3795828"/>
          </a:xfrm>
        </p:spPr>
        <p:txBody>
          <a:bodyPr>
            <a:normAutofit/>
          </a:bodyPr>
          <a:lstStyle/>
          <a:p>
            <a:r>
              <a:rPr lang="en-US"/>
              <a:t>Enforcement of license terms</a:t>
            </a:r>
          </a:p>
          <a:p>
            <a:pPr lvl="1"/>
            <a:r>
              <a:rPr lang="en-US" sz="1400"/>
              <a:t>As of this release, the Perfion client will enforce terms of the loaded license</a:t>
            </a:r>
          </a:p>
          <a:p>
            <a:pPr lvl="1"/>
            <a:r>
              <a:rPr lang="en-US" sz="1400"/>
              <a:t>This includes:</a:t>
            </a:r>
          </a:p>
          <a:p>
            <a:pPr lvl="2"/>
            <a:r>
              <a:rPr lang="en-US" sz="1200"/>
              <a:t>Users (readers and editors)</a:t>
            </a:r>
          </a:p>
          <a:p>
            <a:pPr lvl="2"/>
            <a:r>
              <a:rPr lang="en-US" sz="1200"/>
              <a:t>Languages</a:t>
            </a:r>
          </a:p>
          <a:p>
            <a:pPr lvl="2"/>
            <a:r>
              <a:rPr lang="en-US" sz="1200"/>
              <a:t>Print publishing &amp; </a:t>
            </a:r>
          </a:p>
          <a:p>
            <a:pPr lvl="2"/>
            <a:r>
              <a:rPr lang="en-US" sz="1200"/>
              <a:t>Table designer</a:t>
            </a:r>
          </a:p>
          <a:p>
            <a:pPr lvl="2"/>
            <a:r>
              <a:rPr lang="en-US" sz="1200"/>
              <a:t>SANA, Shopify and Ucommerce connectors</a:t>
            </a:r>
          </a:p>
          <a:p>
            <a:pPr lvl="2"/>
            <a:r>
              <a:rPr lang="en-US" sz="1200"/>
              <a:t>Action mapping (included in all existing licenses)</a:t>
            </a:r>
          </a:p>
          <a:p>
            <a:pPr lvl="2"/>
            <a:r>
              <a:rPr lang="en-US" sz="1200"/>
              <a:t>Logging (included in all existing licenses)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070EFB-DEF6-4810-AE27-FD11276F0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878" y="774276"/>
            <a:ext cx="2393222" cy="4058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312369-6956-4821-8B5A-54E09EF8F59E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2019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1754477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7"/>
            <a:ext cx="2866030" cy="3795828"/>
          </a:xfrm>
        </p:spPr>
        <p:txBody>
          <a:bodyPr>
            <a:normAutofit/>
          </a:bodyPr>
          <a:lstStyle/>
          <a:p>
            <a:r>
              <a:rPr lang="en-US"/>
              <a:t>Improved user rights and language management</a:t>
            </a:r>
          </a:p>
          <a:p>
            <a:pPr lvl="1"/>
            <a:r>
              <a:rPr lang="en-US" sz="1400"/>
              <a:t>One-click creation of editors (no edit-rights anywhere in client)</a:t>
            </a:r>
          </a:p>
          <a:p>
            <a:pPr lvl="1"/>
            <a:r>
              <a:rPr lang="en-US" sz="1400"/>
              <a:t>Clear separation of languages access and rights to edit non-localizable features</a:t>
            </a:r>
          </a:p>
          <a:p>
            <a:pPr lvl="1"/>
            <a:r>
              <a:rPr lang="en-US" sz="1400"/>
              <a:t>Overview of active languages </a:t>
            </a:r>
          </a:p>
          <a:p>
            <a:pPr lvl="1"/>
            <a:r>
              <a:rPr lang="en-US" sz="1400"/>
              <a:t>Option to remove a language from all users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B3061-C832-474C-8510-3BCA26CF1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30" y="1294787"/>
            <a:ext cx="2754668" cy="201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24BC5-F6FD-4FAA-956C-7B7F85D6F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100" y="1995110"/>
            <a:ext cx="2661791" cy="239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BF11F9-301D-4E6F-A350-74646971E422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2019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5291467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C55954-0BAE-463E-937E-EEF7C52F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83772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/>
          </a:bodyPr>
          <a:lstStyle/>
          <a:p>
            <a:r>
              <a:rPr lang="en-US"/>
              <a:t>Data validation</a:t>
            </a:r>
          </a:p>
          <a:p>
            <a:pPr lvl="1"/>
            <a:r>
              <a:rPr lang="en-US" sz="1400"/>
              <a:t>Create validation rules for numbers, strings and texts</a:t>
            </a:r>
          </a:p>
          <a:p>
            <a:pPr lvl="1"/>
            <a:r>
              <a:rPr lang="en-US" sz="1400"/>
              <a:t>Rules are defined as number ranges or regular expressions (</a:t>
            </a:r>
            <a:r>
              <a:rPr lang="en-US" sz="1400" err="1"/>
              <a:t>RegEx</a:t>
            </a:r>
            <a:r>
              <a:rPr lang="en-US" sz="1400"/>
              <a:t>)</a:t>
            </a:r>
          </a:p>
          <a:p>
            <a:pPr lvl="1"/>
            <a:r>
              <a:rPr lang="en-US" sz="1400"/>
              <a:t>Enforced throughout the client and in imports</a:t>
            </a:r>
          </a:p>
          <a:p>
            <a:pPr lvl="1"/>
            <a:r>
              <a:rPr lang="en-US" sz="1400"/>
              <a:t>Enables you to enforce strict data policies and decrease the risk of invalid/erroneous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A9239-4C16-4F04-9629-64C78EF5B242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2019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71197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84DB7C-ED4F-4563-9669-158AE0984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" y="973637"/>
            <a:ext cx="5855886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 fontScale="92500"/>
          </a:bodyPr>
          <a:lstStyle/>
          <a:p>
            <a:r>
              <a:rPr lang="en-US"/>
              <a:t>Action Mapping: Export</a:t>
            </a:r>
          </a:p>
          <a:p>
            <a:pPr lvl="1"/>
            <a:r>
              <a:rPr lang="en-US" sz="1400"/>
              <a:t>Extended Action Mapping with numerous export options</a:t>
            </a:r>
          </a:p>
          <a:p>
            <a:pPr lvl="1"/>
            <a:r>
              <a:rPr lang="en-US" sz="1400"/>
              <a:t>Export data in formats tailored to specific purposes or third-party systems</a:t>
            </a:r>
          </a:p>
          <a:p>
            <a:pPr lvl="1"/>
            <a:r>
              <a:rPr lang="en-US" sz="1400"/>
              <a:t>Merge different data sources into one export</a:t>
            </a:r>
          </a:p>
          <a:p>
            <a:pPr lvl="1"/>
            <a:r>
              <a:rPr lang="en-US" sz="1400"/>
              <a:t>Define actions to dynamically convert/format/enrich data before saving to a file</a:t>
            </a:r>
          </a:p>
          <a:p>
            <a:pPr lvl="1"/>
            <a:r>
              <a:rPr lang="en-US" sz="1400"/>
              <a:t>Perform simple operations on data, or use scripting for maximum control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ACF8D6-084E-4173-B57E-EF126C2D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31" y="2571750"/>
            <a:ext cx="3249863" cy="2341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0983F-18A0-4285-A6E3-1DD443C45E54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2019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1687125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DE218-3D5A-4968-BFD4-5AFAF1943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29"/>
            <a:ext cx="5883772" cy="367286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00042"/>
          </a:xfrm>
        </p:spPr>
        <p:txBody>
          <a:bodyPr>
            <a:normAutofit/>
          </a:bodyPr>
          <a:lstStyle/>
          <a:p>
            <a:r>
              <a:rPr lang="en-US"/>
              <a:t>Keyboard shortcuts</a:t>
            </a:r>
          </a:p>
          <a:p>
            <a:pPr lvl="1"/>
            <a:r>
              <a:rPr lang="en-US" sz="1400"/>
              <a:t>In an effort towards mouse-free usage of Perfion, several additional shortcut keys have been added to the Windows Client</a:t>
            </a:r>
          </a:p>
          <a:p>
            <a:pPr lvl="1"/>
            <a:r>
              <a:rPr lang="en-US" sz="1400"/>
              <a:t>Relevant shortcuts named in right-click menus</a:t>
            </a:r>
          </a:p>
          <a:p>
            <a:pPr lvl="1"/>
            <a:r>
              <a:rPr lang="en-US" sz="1400"/>
              <a:t>All shortcuts explained in separate guide (can be downloaded from knowledge base)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D6393-D119-4065-B316-D8C886BB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671" y="3268268"/>
            <a:ext cx="1235058" cy="160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B55D6-EB6B-425F-A11E-159AA6D6E21D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2019 R1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5334609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4.5 2018 R3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4.5.51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October 2018 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33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5"/>
            <a:ext cx="5882706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Logging</a:t>
            </a:r>
          </a:p>
          <a:p>
            <a:pPr lvl="1"/>
            <a:r>
              <a:rPr lang="en-US" sz="1400"/>
              <a:t>Full history of all value changes</a:t>
            </a:r>
          </a:p>
          <a:p>
            <a:pPr lvl="1"/>
            <a:r>
              <a:rPr lang="en-US" sz="1400"/>
              <a:t>Previous values can be restored in grid via simple right-click menu</a:t>
            </a:r>
          </a:p>
          <a:p>
            <a:pPr lvl="1"/>
            <a:r>
              <a:rPr lang="en-US" sz="1400"/>
              <a:t>Works for explicit and selectable values</a:t>
            </a:r>
          </a:p>
          <a:p>
            <a:pPr lvl="1"/>
            <a:r>
              <a:rPr lang="en-US" sz="1400"/>
              <a:t>Also works for binaries (images and files)</a:t>
            </a:r>
            <a:endParaRPr lang="en-US" sz="11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371" y="2571750"/>
            <a:ext cx="3403918" cy="142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9F2D5A-CA54-4ED3-ABD1-A332998C25F7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4399574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5"/>
            <a:ext cx="5882707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Recycle bin</a:t>
            </a:r>
          </a:p>
          <a:p>
            <a:pPr lvl="1"/>
            <a:r>
              <a:rPr lang="en-US" sz="1400"/>
              <a:t>Full history of all deleted items</a:t>
            </a:r>
          </a:p>
          <a:p>
            <a:pPr lvl="1"/>
            <a:r>
              <a:rPr lang="en-US" sz="1400"/>
              <a:t>Deleted items can be restored in grid via simple right-click menu</a:t>
            </a:r>
          </a:p>
          <a:p>
            <a:pPr lvl="1"/>
            <a:r>
              <a:rPr lang="en-US" sz="1400"/>
              <a:t>Items are restored with full data set including relations to output channels</a:t>
            </a:r>
          </a:p>
          <a:p>
            <a:pPr lvl="1"/>
            <a:r>
              <a:rPr lang="en-US" sz="1400"/>
              <a:t>Works for all selectable features (products, image databases, color lists, materials, </a:t>
            </a:r>
            <a:r>
              <a:rPr lang="en-US" sz="1400" err="1"/>
              <a:t>etc</a:t>
            </a:r>
            <a:r>
              <a:rPr lang="en-US" sz="140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303" y="2626134"/>
            <a:ext cx="3974888" cy="1426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57A56F-86C9-4039-AAAC-E3C179014580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067411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6"/>
            <a:ext cx="5897042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Copy only selected features</a:t>
            </a:r>
          </a:p>
          <a:p>
            <a:pPr lvl="1"/>
            <a:r>
              <a:rPr lang="en-US" sz="1400"/>
              <a:t>You can now configure which features to copy when an item is copied</a:t>
            </a:r>
          </a:p>
          <a:p>
            <a:pPr lvl="1"/>
            <a:r>
              <a:rPr lang="en-US" sz="1400"/>
              <a:t>Features are selected at configuration-level</a:t>
            </a:r>
          </a:p>
          <a:p>
            <a:pPr lvl="1"/>
            <a:r>
              <a:rPr lang="en-US" sz="1400"/>
              <a:t>Typical features not to copy:</a:t>
            </a:r>
          </a:p>
          <a:p>
            <a:pPr lvl="2"/>
            <a:r>
              <a:rPr lang="en-US" sz="1100" i="1"/>
              <a:t>Item Number</a:t>
            </a:r>
          </a:p>
          <a:p>
            <a:pPr lvl="2"/>
            <a:r>
              <a:rPr lang="en-US" sz="1100" i="1"/>
              <a:t>EAN</a:t>
            </a:r>
          </a:p>
          <a:p>
            <a:pPr lvl="2"/>
            <a:r>
              <a:rPr lang="en-US" sz="1100" i="1"/>
              <a:t>Approvals</a:t>
            </a:r>
          </a:p>
          <a:p>
            <a:pPr lvl="2"/>
            <a:r>
              <a:rPr lang="en-US" sz="1100" i="1" err="1"/>
              <a:t>Etc</a:t>
            </a:r>
            <a:endParaRPr lang="en-US" sz="11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14E1F-F2C9-480C-82B1-A43564A6487A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707145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143000" y="1942454"/>
            <a:ext cx="6858000" cy="23634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>
                <a:latin typeface="Fira Sans Medium"/>
              </a:rPr>
              <a:t>2023-R2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Build: 5.3.0</a:t>
            </a:r>
            <a:br>
              <a:rPr lang="en-US" sz="2200" i="1">
                <a:latin typeface="Merriweather Light" panose="00000400000000000000" pitchFamily="2" charset="0"/>
              </a:rPr>
            </a:br>
            <a:r>
              <a:rPr lang="en-US" sz="2200" i="1">
                <a:latin typeface="Merriweather Light"/>
              </a:rPr>
              <a:t>Released: October 2023</a:t>
            </a:r>
            <a:endParaRPr lang="en-US" sz="2200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05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5"/>
            <a:ext cx="5882707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Information groups as views in grid (and API)</a:t>
            </a:r>
          </a:p>
          <a:p>
            <a:pPr lvl="1"/>
            <a:r>
              <a:rPr lang="en-US" sz="1400"/>
              <a:t>Tabs and subgroups used in item editor are now also available as views in grid</a:t>
            </a:r>
          </a:p>
          <a:p>
            <a:pPr lvl="1"/>
            <a:r>
              <a:rPr lang="en-US" sz="1400"/>
              <a:t>Eliminates need for many custom views</a:t>
            </a:r>
          </a:p>
          <a:p>
            <a:pPr lvl="1"/>
            <a:r>
              <a:rPr lang="en-US" sz="1400"/>
              <a:t>Makes it easy to “zoom in” on relevant features in grid</a:t>
            </a:r>
          </a:p>
          <a:p>
            <a:pPr lvl="1"/>
            <a:r>
              <a:rPr lang="en-US" sz="1400"/>
              <a:t>Information groups can also be used as views in API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9" y="1814867"/>
            <a:ext cx="3616130" cy="308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143" y="1778352"/>
            <a:ext cx="3728971" cy="1586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EAF96-E806-4520-8C31-C0BB71D59A70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2008092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5"/>
            <a:ext cx="5847704" cy="3660571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Enhanced XLIFF support</a:t>
            </a:r>
          </a:p>
          <a:p>
            <a:pPr lvl="1"/>
            <a:r>
              <a:rPr lang="en-US" sz="1400"/>
              <a:t>XLIFF format has been upgraded to XLIFF 2.0</a:t>
            </a:r>
          </a:p>
          <a:p>
            <a:pPr lvl="1"/>
            <a:r>
              <a:rPr lang="en-US" sz="1400"/>
              <a:t>Export/import supports XLIFF format</a:t>
            </a:r>
          </a:p>
          <a:p>
            <a:pPr lvl="1"/>
            <a:r>
              <a:rPr lang="en-US" sz="1400"/>
              <a:t>API can deliver data in XLIFF format</a:t>
            </a:r>
          </a:p>
          <a:p>
            <a:pPr lvl="1"/>
            <a:r>
              <a:rPr lang="en-US" sz="1400"/>
              <a:t>All-in-all this enables  automated translation processes with external translation agencies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30" y="973633"/>
            <a:ext cx="5847704" cy="36639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1" y="2125008"/>
            <a:ext cx="3230650" cy="270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141" y="1815281"/>
            <a:ext cx="1972455" cy="1977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B298F9-F9B7-492C-A973-CA3283ADA544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18125970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1"/>
            <a:ext cx="5851573" cy="36639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 lnSpcReduction="10000"/>
          </a:bodyPr>
          <a:lstStyle/>
          <a:p>
            <a:r>
              <a:rPr lang="en-US"/>
              <a:t>Role based access to Perfion features</a:t>
            </a:r>
          </a:p>
          <a:p>
            <a:pPr lvl="1"/>
            <a:r>
              <a:rPr lang="en-US" sz="1400"/>
              <a:t>Access to critical features can be managed for users and/or groups</a:t>
            </a:r>
          </a:p>
          <a:p>
            <a:pPr lvl="1"/>
            <a:r>
              <a:rPr lang="en-US" sz="1400"/>
              <a:t>Typical examples:</a:t>
            </a:r>
          </a:p>
          <a:p>
            <a:pPr lvl="2"/>
            <a:r>
              <a:rPr lang="en-US" sz="1200"/>
              <a:t>A normal user is grated access to import but only with validation enabled</a:t>
            </a:r>
          </a:p>
          <a:p>
            <a:pPr lvl="2"/>
            <a:r>
              <a:rPr lang="en-US" sz="1200"/>
              <a:t>All normal user are restricted from editing report templates or using the API tool</a:t>
            </a:r>
          </a:p>
          <a:p>
            <a:pPr lvl="1"/>
            <a:r>
              <a:rPr lang="en-US" sz="1400"/>
              <a:t>Access to Log and Recycle bin are also controlled via roles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25" y="1892646"/>
            <a:ext cx="3324362" cy="227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E83E8-E549-40FA-9324-9B3CB5653652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6850086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51573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Create new items in search result grids</a:t>
            </a:r>
          </a:p>
          <a:p>
            <a:pPr lvl="1"/>
            <a:r>
              <a:rPr lang="en-US" sz="1400"/>
              <a:t>Previously new items could only be created in categorized grids</a:t>
            </a:r>
          </a:p>
          <a:p>
            <a:pPr lvl="1"/>
            <a:r>
              <a:rPr lang="en-US" sz="1400"/>
              <a:t>Now you can create a new item or copy an existing item also in search result grids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45" y="2266247"/>
            <a:ext cx="1243148" cy="26830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56D6E-A1AB-42CC-ACD7-FA666EF9420E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6124985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0230"/>
            <a:ext cx="5851573" cy="366639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Export/import configurations and item dependencies</a:t>
            </a:r>
          </a:p>
          <a:p>
            <a:pPr lvl="1"/>
            <a:r>
              <a:rPr lang="en-US" sz="1400"/>
              <a:t>Configurations can be created and edited via export/import</a:t>
            </a:r>
          </a:p>
          <a:p>
            <a:pPr lvl="1"/>
            <a:r>
              <a:rPr lang="en-US" sz="1400"/>
              <a:t>Excel and XML formats are supported</a:t>
            </a:r>
          </a:p>
          <a:p>
            <a:pPr lvl="1"/>
            <a:r>
              <a:rPr lang="en-US" sz="1400"/>
              <a:t>Makes it easier to build large configurations with many item dependencies governed by external classifications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40" y="2627871"/>
            <a:ext cx="3171215" cy="227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165FC-D474-405A-B827-C7082746B27B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R3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6542792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i="1"/>
              <a:t>4.5 2018 R2</a:t>
            </a:r>
            <a:br>
              <a:rPr lang="en-US" sz="3200" i="1">
                <a:latin typeface="Merriweather Light" panose="00000400000000000000" pitchFamily="2" charset="0"/>
              </a:rPr>
            </a:br>
            <a:br>
              <a:rPr lang="en-US" sz="3200" i="1"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Build: 4.5.41</a:t>
            </a:r>
            <a:b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</a:br>
            <a:r>
              <a:rPr lang="en-US" sz="2000" i="1">
                <a:solidFill>
                  <a:prstClr val="white"/>
                </a:solidFill>
                <a:latin typeface="Merriweather Light" panose="00000400000000000000" pitchFamily="2" charset="0"/>
              </a:rPr>
              <a:t>Released: June 2018 </a:t>
            </a:r>
            <a:endParaRPr lang="en-US" i="1">
              <a:latin typeface="Merriweather Light" panose="00000400000000000000" pitchFamily="2" charset="0"/>
            </a:endParaRPr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45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8"/>
            <a:ext cx="5863078" cy="366442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Item creator</a:t>
            </a:r>
          </a:p>
          <a:p>
            <a:pPr lvl="1"/>
            <a:r>
              <a:rPr lang="en-US" sz="1400"/>
              <a:t>Allows you to create multiple new products/variants in one go</a:t>
            </a:r>
          </a:p>
          <a:p>
            <a:pPr lvl="1"/>
            <a:r>
              <a:rPr lang="en-US" sz="1400"/>
              <a:t>Each new item will be assigned values as specified with the item creator</a:t>
            </a:r>
          </a:p>
          <a:p>
            <a:pPr lvl="1"/>
            <a:r>
              <a:rPr lang="en-US" sz="1400"/>
              <a:t>The item creator can even create hierarchies (parent levels) for the new items.</a:t>
            </a:r>
          </a:p>
          <a:p>
            <a:pPr lvl="1"/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433" y="2032877"/>
            <a:ext cx="3917011" cy="206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888006-AEE2-4E08-8C5C-07CBC1218021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3384827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7"/>
            <a:ext cx="5863078" cy="366442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Filtering on remote fields</a:t>
            </a:r>
          </a:p>
          <a:p>
            <a:pPr lvl="1"/>
            <a:r>
              <a:rPr lang="en-US" sz="1400"/>
              <a:t>Remote features can now be included in left-side searches</a:t>
            </a:r>
          </a:p>
          <a:p>
            <a:pPr lvl="1"/>
            <a:r>
              <a:rPr lang="en-US" sz="1400"/>
              <a:t>Grid results can also be filtered by remote values</a:t>
            </a:r>
          </a:p>
          <a:p>
            <a:pPr lvl="1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9AB680-864A-4072-B092-88C845218069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65481476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1" y="973637"/>
            <a:ext cx="5863078" cy="3664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16" y="1457674"/>
            <a:ext cx="4723706" cy="301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477237"/>
          </a:xfrm>
        </p:spPr>
        <p:txBody>
          <a:bodyPr>
            <a:normAutofit/>
          </a:bodyPr>
          <a:lstStyle/>
          <a:p>
            <a:r>
              <a:rPr lang="en-US"/>
              <a:t>Validate </a:t>
            </a:r>
            <a:r>
              <a:rPr lang="en-US" err="1"/>
              <a:t>selectables</a:t>
            </a:r>
            <a:r>
              <a:rPr lang="en-US"/>
              <a:t> during import </a:t>
            </a:r>
          </a:p>
          <a:p>
            <a:pPr lvl="1"/>
            <a:r>
              <a:rPr lang="en-US" sz="1400"/>
              <a:t>When activated, it prevents importer from creating new selectable items (products, categories, colors, materials, </a:t>
            </a:r>
            <a:r>
              <a:rPr lang="en-US" sz="1400" err="1"/>
              <a:t>etc</a:t>
            </a:r>
            <a:r>
              <a:rPr lang="en-US" sz="1400"/>
              <a:t>)</a:t>
            </a:r>
          </a:p>
          <a:p>
            <a:pPr lvl="1"/>
            <a:r>
              <a:rPr lang="en-US" sz="1400"/>
              <a:t>Allows for better data governance and ensures “clean” picklists in Perfion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717AA-5581-4A5A-9BD7-BDFEF0A7C205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7197549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0" y="973637"/>
            <a:ext cx="5897042" cy="36605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Product Information Management</a:t>
            </a:r>
          </a:p>
        </p:txBody>
      </p:sp>
      <p:sp>
        <p:nvSpPr>
          <p:cNvPr id="12" name="Pladsholder til indhold 1"/>
          <p:cNvSpPr>
            <a:spLocks noGrp="1"/>
          </p:cNvSpPr>
          <p:nvPr>
            <p:ph idx="1"/>
          </p:nvPr>
        </p:nvSpPr>
        <p:spPr>
          <a:xfrm>
            <a:off x="6216555" y="1294788"/>
            <a:ext cx="2838735" cy="3343275"/>
          </a:xfrm>
        </p:spPr>
        <p:txBody>
          <a:bodyPr>
            <a:normAutofit/>
          </a:bodyPr>
          <a:lstStyle/>
          <a:p>
            <a:r>
              <a:rPr lang="en-US"/>
              <a:t>Ecommerce API</a:t>
            </a:r>
          </a:p>
          <a:p>
            <a:pPr lvl="1"/>
            <a:r>
              <a:rPr lang="en-US" sz="1400"/>
              <a:t>A new way of accessing Perfion data</a:t>
            </a:r>
          </a:p>
          <a:p>
            <a:pPr lvl="1"/>
            <a:r>
              <a:rPr lang="en-US" sz="1400"/>
              <a:t>Focused on delivering data to e-commerce systems</a:t>
            </a:r>
          </a:p>
          <a:p>
            <a:pPr lvl="1"/>
            <a:r>
              <a:rPr lang="en-US" sz="1400"/>
              <a:t>Mapping between systems is done in Perfion</a:t>
            </a:r>
          </a:p>
          <a:p>
            <a:pPr lvl="1"/>
            <a:r>
              <a:rPr lang="en-US" sz="1400"/>
              <a:t>Remote system just asks for products, categories, </a:t>
            </a:r>
            <a:r>
              <a:rPr lang="en-US" sz="1400" err="1"/>
              <a:t>etc</a:t>
            </a:r>
            <a:endParaRPr lang="en-US" sz="1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70" y="2452807"/>
            <a:ext cx="4690456" cy="199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428B1-C9FF-49C0-ABC3-0B82317169F0}"/>
              </a:ext>
            </a:extLst>
          </p:cNvPr>
          <p:cNvSpPr txBox="1"/>
          <p:nvPr/>
        </p:nvSpPr>
        <p:spPr>
          <a:xfrm>
            <a:off x="6349645" y="973639"/>
            <a:ext cx="23915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/>
              <a:t>4.5 2018 R2</a:t>
            </a:r>
            <a:endParaRPr lang="da-DK" sz="900" i="1"/>
          </a:p>
        </p:txBody>
      </p:sp>
    </p:spTree>
    <p:extLst>
      <p:ext uri="{BB962C8B-B14F-4D97-AF65-F5344CB8AC3E}">
        <p14:creationId xmlns:p14="http://schemas.microsoft.com/office/powerpoint/2010/main" val="28395634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S"/>
</p:tagLst>
</file>

<file path=ppt/theme/theme1.xml><?xml version="1.0" encoding="utf-8"?>
<a:theme xmlns:a="http://schemas.openxmlformats.org/drawingml/2006/main" name="Office-tema">
  <a:themeElements>
    <a:clrScheme name="Perfion">
      <a:dk1>
        <a:sysClr val="windowText" lastClr="000000"/>
      </a:dk1>
      <a:lt1>
        <a:sysClr val="window" lastClr="FFFFFF"/>
      </a:lt1>
      <a:dk2>
        <a:srgbClr val="183D8A"/>
      </a:dk2>
      <a:lt2>
        <a:srgbClr val="D6D7D6"/>
      </a:lt2>
      <a:accent1>
        <a:srgbClr val="183D8A"/>
      </a:accent1>
      <a:accent2>
        <a:srgbClr val="03B3AC"/>
      </a:accent2>
      <a:accent3>
        <a:srgbClr val="D6D7D6"/>
      </a:accent3>
      <a:accent4>
        <a:srgbClr val="EDEBE6"/>
      </a:accent4>
      <a:accent5>
        <a:srgbClr val="03B3AC"/>
      </a:accent5>
      <a:accent6>
        <a:srgbClr val="183D8A"/>
      </a:accent6>
      <a:hlink>
        <a:srgbClr val="0563C1"/>
      </a:hlink>
      <a:folHlink>
        <a:srgbClr val="954F72"/>
      </a:folHlink>
    </a:clrScheme>
    <a:fontScheme name="Perfion">
      <a:majorFont>
        <a:latin typeface="Fira Sans"/>
        <a:ea typeface=""/>
        <a:cs typeface=""/>
      </a:majorFont>
      <a:minorFont>
        <a:latin typeface="Fira Sans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rfion PPT presentation standard slides EKSPERIMENT" id="{A68CCEAC-61F3-43EA-B67F-CB39C8BF145B}" vid="{A9848280-A686-4CBC-ABE5-B59517BD5215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4AE6AFCACABA4D8244F362011EDCB8" ma:contentTypeVersion="16" ma:contentTypeDescription="Opret et nyt dokument." ma:contentTypeScope="" ma:versionID="353ea48902b983ab2938158be7515c94">
  <xsd:schema xmlns:xsd="http://www.w3.org/2001/XMLSchema" xmlns:xs="http://www.w3.org/2001/XMLSchema" xmlns:p="http://schemas.microsoft.com/office/2006/metadata/properties" xmlns:ns2="66a295f3-8c5e-4760-966c-f24f887584cd" xmlns:ns3="7652db8b-a1d0-4b81-820c-4d2a29b86def" targetNamespace="http://schemas.microsoft.com/office/2006/metadata/properties" ma:root="true" ma:fieldsID="d2fe9705203a6683117d32a1c4c956cb" ns2:_="" ns3:_="">
    <xsd:import namespace="66a295f3-8c5e-4760-966c-f24f887584cd"/>
    <xsd:import namespace="7652db8b-a1d0-4b81-820c-4d2a29b86d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Com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a295f3-8c5e-4760-966c-f24f88758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Billedmærker" ma:readOnly="false" ma:fieldId="{5cf76f15-5ced-4ddc-b409-7134ff3c332f}" ma:taxonomyMulti="true" ma:sspId="50c79f01-a901-41ec-b834-bdc18c63b5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2db8b-a1d0-4b81-820c-4d2a29b86de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4b6d39-6112-4633-b81a-5864fce26ed7}" ma:internalName="TaxCatchAll" ma:showField="CatchAllData" ma:web="7652db8b-a1d0-4b81-820c-4d2a29b86d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a295f3-8c5e-4760-966c-f24f887584cd">
      <Terms xmlns="http://schemas.microsoft.com/office/infopath/2007/PartnerControls"/>
    </lcf76f155ced4ddcb4097134ff3c332f>
    <TaxCatchAll xmlns="7652db8b-a1d0-4b81-820c-4d2a29b86def" xsi:nil="true"/>
    <Comment xmlns="66a295f3-8c5e-4760-966c-f24f887584cd" xsi:nil="true"/>
  </documentManagement>
</p:properties>
</file>

<file path=customXml/itemProps1.xml><?xml version="1.0" encoding="utf-8"?>
<ds:datastoreItem xmlns:ds="http://schemas.openxmlformats.org/officeDocument/2006/customXml" ds:itemID="{13050C6D-4C1A-4996-990A-6582A5E443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18055E-0C30-47BE-B179-A7FBA74C48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a295f3-8c5e-4760-966c-f24f887584cd"/>
    <ds:schemaRef ds:uri="7652db8b-a1d0-4b81-820c-4d2a29b86d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96F6A2-54FE-4631-9F8F-C62BB6A3AF8C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652db8b-a1d0-4b81-820c-4d2a29b86def"/>
    <ds:schemaRef ds:uri="66a295f3-8c5e-4760-966c-f24f887584c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Perfion PPT presentation standard slides</Template>
  <TotalTime>130</TotalTime>
  <Words>4182</Words>
  <Application>Microsoft Office PowerPoint</Application>
  <PresentationFormat>On-screen Show (16:9)</PresentationFormat>
  <Paragraphs>716</Paragraphs>
  <Slides>107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Arial</vt:lpstr>
      <vt:lpstr>Calibri</vt:lpstr>
      <vt:lpstr>Courier New</vt:lpstr>
      <vt:lpstr>Fira Sans</vt:lpstr>
      <vt:lpstr>Fira Sans Light</vt:lpstr>
      <vt:lpstr>Fira Sans Medium</vt:lpstr>
      <vt:lpstr>Merriweather Light</vt:lpstr>
      <vt:lpstr>Wingdings</vt:lpstr>
      <vt:lpstr>Office-tema</vt:lpstr>
      <vt:lpstr>Perfion Core Features  Highlights from 2018-2024 releases</vt:lpstr>
      <vt:lpstr>2024-R2  Build: 5.5.0 Released: October 2024</vt:lpstr>
      <vt:lpstr>PowerPoint Presentation</vt:lpstr>
      <vt:lpstr>2024-R1  Build: 5.4.0 Released: April 2024</vt:lpstr>
      <vt:lpstr>PowerPoint Presentation</vt:lpstr>
      <vt:lpstr>PowerPoint Presentation</vt:lpstr>
      <vt:lpstr>PowerPoint Presentation</vt:lpstr>
      <vt:lpstr>PowerPoint Presentation</vt:lpstr>
      <vt:lpstr>2023-R2  Build: 5.3.0 Released: 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2023-R1  Build: 5.2.0 Released: May 2nd, 2023   (requires database upgrade)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2022-R2  Build: 5.1.0 Released: November 2022   (requires database upgrade) </vt:lpstr>
      <vt:lpstr>PowerPoint Presentation</vt:lpstr>
      <vt:lpstr>PowerPoint Presentation</vt:lpstr>
      <vt:lpstr>PowerPoint Presentation</vt:lpstr>
      <vt:lpstr>5.0 2022 R1  Build: 5.0.0 Released: April 2022   (requires database upgrade) </vt:lpstr>
      <vt:lpstr>PowerPoint Presentation</vt:lpstr>
      <vt:lpstr>PowerPoint Presentation</vt:lpstr>
      <vt:lpstr>PowerPoint Presentation</vt:lpstr>
      <vt:lpstr>PowerPoint Presentation</vt:lpstr>
      <vt:lpstr>Actions Package    API Security</vt:lpstr>
      <vt:lpstr>Active Directory Integration</vt:lpstr>
      <vt:lpstr>4.10 2021 R2  Build: 4.10.1 Released: October 2021   (requires database upgrade) </vt:lpstr>
      <vt:lpstr>PowerPoint Presentation</vt:lpstr>
      <vt:lpstr>PowerPoint Presentation</vt:lpstr>
      <vt:lpstr>PowerPoint Presentation</vt:lpstr>
      <vt:lpstr>PowerPoint Presentation</vt:lpstr>
      <vt:lpstr>4.9 2021 R1  Build: 4.9.0 Released: April 2021   (requires database upgrade) </vt:lpstr>
      <vt:lpstr>PowerPoint Presentation</vt:lpstr>
      <vt:lpstr>PowerPoint Presentation</vt:lpstr>
      <vt:lpstr>PowerPoint Presentation</vt:lpstr>
      <vt:lpstr>PowerPoint Presentation</vt:lpstr>
      <vt:lpstr>4.8 2020 R2  Build: 4.8.0 Released: October 2020   (requires database upgrade)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Various Improvements</vt:lpstr>
      <vt:lpstr>4.7 2020 R1  Build: 4.7.0 Released: May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features</vt:lpstr>
      <vt:lpstr>4.6 2019 R3  Build: 4.6.9 Released: October 2019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4.6 2019 R2  Build: 4.6.0 Released: July 2019   (requires database upgrade)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4.5 2019 R1  Build: 4.5.60 Released: February 2019  (requires new license file)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4.5 2018 R3  Build: 4.5.51 Released: October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4.5 2018 R2  Build: 4.5.41 Released: June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4.5 2018 R1  Build: 4.5.35 Released: February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Perfion Partner Program</dc:title>
  <dc:creator>Christina Grundmann</dc:creator>
  <cp:lastModifiedBy>Jesper Gjedde - Boyum IT</cp:lastModifiedBy>
  <cp:revision>32</cp:revision>
  <dcterms:created xsi:type="dcterms:W3CDTF">2017-06-27T11:25:14Z</dcterms:created>
  <dcterms:modified xsi:type="dcterms:W3CDTF">2024-10-28T08:53:16Z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0x0101003E4AE6AFCACABA4D8244F362011EDCB8</vt:lpwstr>
  </property>
  <property fmtid="{D5CDD505-2E9C-101B-9397-08002B2CF9AE}" pid="3" name="MediaServiceImageTags">
    <vt:lpwstr/>
  </property>
</Properties>
</file>