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398" r:id="rId5"/>
    <p:sldId id="390" r:id="rId6"/>
    <p:sldId id="375" r:id="rId7"/>
    <p:sldId id="383" r:id="rId8"/>
    <p:sldId id="464" r:id="rId9"/>
    <p:sldId id="470" r:id="rId10"/>
    <p:sldId id="406" r:id="rId11"/>
    <p:sldId id="445" r:id="rId12"/>
    <p:sldId id="479" r:id="rId13"/>
    <p:sldId id="471" r:id="rId14"/>
    <p:sldId id="407" r:id="rId15"/>
    <p:sldId id="472" r:id="rId16"/>
    <p:sldId id="413" r:id="rId17"/>
    <p:sldId id="414" r:id="rId18"/>
    <p:sldId id="466" r:id="rId19"/>
    <p:sldId id="435" r:id="rId20"/>
    <p:sldId id="454" r:id="rId21"/>
    <p:sldId id="436" r:id="rId22"/>
    <p:sldId id="474" r:id="rId23"/>
    <p:sldId id="415" r:id="rId24"/>
    <p:sldId id="478" r:id="rId25"/>
    <p:sldId id="475" r:id="rId26"/>
    <p:sldId id="461" r:id="rId27"/>
    <p:sldId id="463" r:id="rId28"/>
    <p:sldId id="462" r:id="rId29"/>
    <p:sldId id="467" r:id="rId30"/>
    <p:sldId id="468" r:id="rId31"/>
    <p:sldId id="469" r:id="rId32"/>
    <p:sldId id="476" r:id="rId33"/>
    <p:sldId id="442" r:id="rId34"/>
    <p:sldId id="477" r:id="rId35"/>
    <p:sldId id="443" r:id="rId36"/>
  </p:sldIdLst>
  <p:sldSz cx="12192000" cy="6858000"/>
  <p:notesSz cx="9601200" cy="7315200"/>
  <p:embeddedFontLst>
    <p:embeddedFont>
      <p:font typeface="Fira Sans" panose="020B0604020202020204" charset="0"/>
      <p:regular r:id="rId39"/>
      <p:bold r:id="rId40"/>
      <p:italic r:id="rId41"/>
      <p:boldItalic r:id="rId42"/>
    </p:embeddedFont>
    <p:embeddedFont>
      <p:font typeface="Inter Black" panose="020B0604020202020204" charset="0"/>
      <p:bold r:id="rId43"/>
      <p:boldItalic r:id="rId44"/>
    </p:embeddedFont>
    <p:embeddedFont>
      <p:font typeface="Inter V" panose="02000503000000020004" charset="0"/>
      <p:regular r:id="rId45"/>
      <p:bold r:id="rId46"/>
    </p:embeddedFont>
  </p:embeddedFont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C86"/>
    <a:srgbClr val="AAAAAD"/>
    <a:srgbClr val="C6C6C8"/>
    <a:srgbClr val="DEDEE0"/>
    <a:srgbClr val="F0F0F2"/>
    <a:srgbClr val="FFF1E6"/>
    <a:srgbClr val="FFD9BB"/>
    <a:srgbClr val="FFC18A"/>
    <a:srgbClr val="FFA85C"/>
    <a:srgbClr val="5577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79531C-4357-4E0E-9CA8-457082CC656D}" v="7" dt="2025-05-01T08:35:40.800"/>
    <p1510:client id="{8DE37FAC-5261-4A72-8510-5FBD0B3C3DCA}" v="664" dt="2025-04-30T13:40:14.585"/>
    <p1510:client id="{9FC76E33-C169-4B6C-8579-F45C838488B1}" v="1600" dt="2025-04-30T11:20:39.940"/>
    <p1510:client id="{F4F6091E-ED98-8EBC-4F90-AE070729B349}" v="73" dt="2025-05-01T08:29:02.6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Wisén Francke-Larsen - Boyum IT" userId="S::jwfl@boyum-it.com::920b4ac5-af71-4c8d-a029-5dabb26e3a3f" providerId="AD" clId="Web-{5AD00868-F6EB-4216-B193-F537EF7C5D89}"/>
    <pc:docChg chg="modSld">
      <pc:chgData name="Jan Wisén Francke-Larsen - Boyum IT" userId="S::jwfl@boyum-it.com::920b4ac5-af71-4c8d-a029-5dabb26e3a3f" providerId="AD" clId="Web-{5AD00868-F6EB-4216-B193-F537EF7C5D89}" dt="2024-10-22T12:11:11.485" v="10" actId="20577"/>
      <pc:docMkLst>
        <pc:docMk/>
      </pc:docMkLst>
      <pc:sldChg chg="modSp">
        <pc:chgData name="Jan Wisén Francke-Larsen - Boyum IT" userId="S::jwfl@boyum-it.com::920b4ac5-af71-4c8d-a029-5dabb26e3a3f" providerId="AD" clId="Web-{5AD00868-F6EB-4216-B193-F537EF7C5D89}" dt="2024-10-22T12:11:11.485" v="10" actId="20577"/>
        <pc:sldMkLst>
          <pc:docMk/>
          <pc:sldMk cId="2374051153" sldId="410"/>
        </pc:sldMkLst>
      </pc:sldChg>
    </pc:docChg>
  </pc:docChgLst>
  <pc:docChgLst>
    <pc:chgData name="Jan Wisén Francke-Larsen - Boyum IT" userId="920b4ac5-af71-4c8d-a029-5dabb26e3a3f" providerId="ADAL" clId="{ABA82B34-18B6-4A73-8731-D177669EC1D1}"/>
    <pc:docChg chg="undo custSel addSld modSld">
      <pc:chgData name="Jan Wisén Francke-Larsen - Boyum IT" userId="920b4ac5-af71-4c8d-a029-5dabb26e3a3f" providerId="ADAL" clId="{ABA82B34-18B6-4A73-8731-D177669EC1D1}" dt="2024-10-08T13:34:40.642" v="1716" actId="115"/>
      <pc:docMkLst>
        <pc:docMk/>
      </pc:docMkLst>
      <pc:sldChg chg="addSp modSp mod">
        <pc:chgData name="Jan Wisén Francke-Larsen - Boyum IT" userId="920b4ac5-af71-4c8d-a029-5dabb26e3a3f" providerId="ADAL" clId="{ABA82B34-18B6-4A73-8731-D177669EC1D1}" dt="2024-10-07T11:38:21.304" v="717" actId="27636"/>
        <pc:sldMkLst>
          <pc:docMk/>
          <pc:sldMk cId="1229929368" sldId="442"/>
        </pc:sldMkLst>
      </pc:sldChg>
      <pc:sldChg chg="addSp delSp modSp mod">
        <pc:chgData name="Jan Wisén Francke-Larsen - Boyum IT" userId="920b4ac5-af71-4c8d-a029-5dabb26e3a3f" providerId="ADAL" clId="{ABA82B34-18B6-4A73-8731-D177669EC1D1}" dt="2024-10-08T13:17:39.974" v="903" actId="14100"/>
        <pc:sldMkLst>
          <pc:docMk/>
          <pc:sldMk cId="298817695" sldId="444"/>
        </pc:sldMkLst>
      </pc:sldChg>
      <pc:sldChg chg="addSp modSp new mod">
        <pc:chgData name="Jan Wisén Francke-Larsen - Boyum IT" userId="920b4ac5-af71-4c8d-a029-5dabb26e3a3f" providerId="ADAL" clId="{ABA82B34-18B6-4A73-8731-D177669EC1D1}" dt="2024-10-08T13:34:40.642" v="1716" actId="115"/>
        <pc:sldMkLst>
          <pc:docMk/>
          <pc:sldMk cId="143639605" sldId="446"/>
        </pc:sldMkLst>
      </pc:sldChg>
    </pc:docChg>
  </pc:docChgLst>
  <pc:docChgLst>
    <pc:chgData name="Jan Wisén Francke-Larsen - Boyum IT" userId="S::jwfl@boyum-it.com::920b4ac5-af71-4c8d-a029-5dabb26e3a3f" providerId="AD" clId="Web-{E3A1942B-73CE-4F04-AC90-78BBE1D8CC03}"/>
    <pc:docChg chg="modSld">
      <pc:chgData name="Jan Wisén Francke-Larsen - Boyum IT" userId="S::jwfl@boyum-it.com::920b4ac5-af71-4c8d-a029-5dabb26e3a3f" providerId="AD" clId="Web-{E3A1942B-73CE-4F04-AC90-78BBE1D8CC03}" dt="2024-10-22T12:42:48.334" v="37" actId="20577"/>
      <pc:docMkLst>
        <pc:docMk/>
      </pc:docMkLst>
      <pc:sldChg chg="modSp">
        <pc:chgData name="Jan Wisén Francke-Larsen - Boyum IT" userId="S::jwfl@boyum-it.com::920b4ac5-af71-4c8d-a029-5dabb26e3a3f" providerId="AD" clId="Web-{E3A1942B-73CE-4F04-AC90-78BBE1D8CC03}" dt="2024-10-22T12:42:48.334" v="37" actId="20577"/>
        <pc:sldMkLst>
          <pc:docMk/>
          <pc:sldMk cId="1229929368" sldId="442"/>
        </pc:sldMkLst>
      </pc:sldChg>
    </pc:docChg>
  </pc:docChgLst>
  <pc:docChgLst>
    <pc:chgData name="Jan Wisén Francke-Larsen - Boyum IT" userId="920b4ac5-af71-4c8d-a029-5dabb26e3a3f" providerId="ADAL" clId="{8DE37FAC-5261-4A72-8510-5FBD0B3C3DCA}"/>
    <pc:docChg chg="undo custSel delSld modSld">
      <pc:chgData name="Jan Wisén Francke-Larsen - Boyum IT" userId="920b4ac5-af71-4c8d-a029-5dabb26e3a3f" providerId="ADAL" clId="{8DE37FAC-5261-4A72-8510-5FBD0B3C3DCA}" dt="2025-04-30T13:40:14.585" v="663" actId="20577"/>
      <pc:docMkLst>
        <pc:docMk/>
      </pc:docMkLst>
      <pc:sldChg chg="modSp mod">
        <pc:chgData name="Jan Wisén Francke-Larsen - Boyum IT" userId="920b4ac5-af71-4c8d-a029-5dabb26e3a3f" providerId="ADAL" clId="{8DE37FAC-5261-4A72-8510-5FBD0B3C3DCA}" dt="2025-04-30T08:30:12.698" v="456" actId="6549"/>
        <pc:sldMkLst>
          <pc:docMk/>
          <pc:sldMk cId="3863372899" sldId="406"/>
        </pc:sldMkLst>
        <pc:spChg chg="mod">
          <ac:chgData name="Jan Wisén Francke-Larsen - Boyum IT" userId="920b4ac5-af71-4c8d-a029-5dabb26e3a3f" providerId="ADAL" clId="{8DE37FAC-5261-4A72-8510-5FBD0B3C3DCA}" dt="2025-04-30T08:26:28.072" v="246" actId="20577"/>
          <ac:spMkLst>
            <pc:docMk/>
            <pc:sldMk cId="3863372899" sldId="406"/>
            <ac:spMk id="7" creationId="{8BDCBFC2-4CE3-FB9F-9D13-5949337425F5}"/>
          </ac:spMkLst>
        </pc:spChg>
        <pc:spChg chg="mod">
          <ac:chgData name="Jan Wisén Francke-Larsen - Boyum IT" userId="920b4ac5-af71-4c8d-a029-5dabb26e3a3f" providerId="ADAL" clId="{8DE37FAC-5261-4A72-8510-5FBD0B3C3DCA}" dt="2025-04-30T08:30:12.698" v="456" actId="6549"/>
          <ac:spMkLst>
            <pc:docMk/>
            <pc:sldMk cId="3863372899" sldId="406"/>
            <ac:spMk id="8" creationId="{FD0D0D94-BC6F-6EC3-DAAB-1AD99A9A1BD4}"/>
          </ac:spMkLst>
        </pc:spChg>
      </pc:sldChg>
      <pc:sldChg chg="addSp modSp mod">
        <pc:chgData name="Jan Wisén Francke-Larsen - Boyum IT" userId="920b4ac5-af71-4c8d-a029-5dabb26e3a3f" providerId="ADAL" clId="{8DE37FAC-5261-4A72-8510-5FBD0B3C3DCA}" dt="2025-04-30T08:36:50.104" v="580" actId="5793"/>
        <pc:sldMkLst>
          <pc:docMk/>
          <pc:sldMk cId="1229929368" sldId="442"/>
        </pc:sldMkLst>
        <pc:spChg chg="add mod">
          <ac:chgData name="Jan Wisén Francke-Larsen - Boyum IT" userId="920b4ac5-af71-4c8d-a029-5dabb26e3a3f" providerId="ADAL" clId="{8DE37FAC-5261-4A72-8510-5FBD0B3C3DCA}" dt="2025-04-30T08:35:50.037" v="503" actId="1076"/>
          <ac:spMkLst>
            <pc:docMk/>
            <pc:sldMk cId="1229929368" sldId="442"/>
            <ac:spMk id="3" creationId="{B5D2D5CA-A806-51F3-C862-B0C5C92CEDA0}"/>
          </ac:spMkLst>
        </pc:spChg>
        <pc:spChg chg="mod">
          <ac:chgData name="Jan Wisén Francke-Larsen - Boyum IT" userId="920b4ac5-af71-4c8d-a029-5dabb26e3a3f" providerId="ADAL" clId="{8DE37FAC-5261-4A72-8510-5FBD0B3C3DCA}" dt="2025-04-30T08:36:50.104" v="580" actId="5793"/>
          <ac:spMkLst>
            <pc:docMk/>
            <pc:sldMk cId="1229929368" sldId="442"/>
            <ac:spMk id="4" creationId="{28F9681C-FF59-FBFF-AAD4-104918B9E71B}"/>
          </ac:spMkLst>
        </pc:spChg>
      </pc:sldChg>
      <pc:sldChg chg="del">
        <pc:chgData name="Jan Wisén Francke-Larsen - Boyum IT" userId="920b4ac5-af71-4c8d-a029-5dabb26e3a3f" providerId="ADAL" clId="{8DE37FAC-5261-4A72-8510-5FBD0B3C3DCA}" dt="2025-04-30T08:27:47.147" v="298" actId="47"/>
        <pc:sldMkLst>
          <pc:docMk/>
          <pc:sldMk cId="143639605" sldId="446"/>
        </pc:sldMkLst>
      </pc:sldChg>
      <pc:sldChg chg="addSp modSp mod">
        <pc:chgData name="Jan Wisén Francke-Larsen - Boyum IT" userId="920b4ac5-af71-4c8d-a029-5dabb26e3a3f" providerId="ADAL" clId="{8DE37FAC-5261-4A72-8510-5FBD0B3C3DCA}" dt="2025-04-30T13:40:14.585" v="663" actId="20577"/>
        <pc:sldMkLst>
          <pc:docMk/>
          <pc:sldMk cId="1956286837" sldId="477"/>
        </pc:sldMkLst>
        <pc:spChg chg="add mod">
          <ac:chgData name="Jan Wisén Francke-Larsen - Boyum IT" userId="920b4ac5-af71-4c8d-a029-5dabb26e3a3f" providerId="ADAL" clId="{8DE37FAC-5261-4A72-8510-5FBD0B3C3DCA}" dt="2025-04-30T08:35:53.698" v="504"/>
          <ac:spMkLst>
            <pc:docMk/>
            <pc:sldMk cId="1956286837" sldId="477"/>
            <ac:spMk id="2" creationId="{84B9F59D-AD62-00AB-A528-E4F494744423}"/>
          </ac:spMkLst>
        </pc:spChg>
        <pc:spChg chg="mod">
          <ac:chgData name="Jan Wisén Francke-Larsen - Boyum IT" userId="920b4ac5-af71-4c8d-a029-5dabb26e3a3f" providerId="ADAL" clId="{8DE37FAC-5261-4A72-8510-5FBD0B3C3DCA}" dt="2025-04-30T13:40:14.585" v="663" actId="20577"/>
          <ac:spMkLst>
            <pc:docMk/>
            <pc:sldMk cId="1956286837" sldId="477"/>
            <ac:spMk id="4" creationId="{0C3A7123-E10C-7370-2E60-FA653A723700}"/>
          </ac:spMkLst>
        </pc:spChg>
      </pc:sldChg>
    </pc:docChg>
  </pc:docChgLst>
  <pc:docChgLst>
    <pc:chgData name="Jeppe Tobias Brønnum Hatting - Boyum IT" userId="040bb176-7cb9-4c36-be3b-4a0c7842d8ab" providerId="ADAL" clId="{8979531C-4357-4E0E-9CA8-457082CC656D}"/>
    <pc:docChg chg="modSld">
      <pc:chgData name="Jeppe Tobias Brønnum Hatting - Boyum IT" userId="040bb176-7cb9-4c36-be3b-4a0c7842d8ab" providerId="ADAL" clId="{8979531C-4357-4E0E-9CA8-457082CC656D}" dt="2025-05-01T08:35:40.800" v="22" actId="20577"/>
      <pc:docMkLst>
        <pc:docMk/>
      </pc:docMkLst>
      <pc:sldChg chg="modSp mod">
        <pc:chgData name="Jeppe Tobias Brønnum Hatting - Boyum IT" userId="040bb176-7cb9-4c36-be3b-4a0c7842d8ab" providerId="ADAL" clId="{8979531C-4357-4E0E-9CA8-457082CC656D}" dt="2025-05-01T08:35:20.733" v="16" actId="20577"/>
        <pc:sldMkLst>
          <pc:docMk/>
          <pc:sldMk cId="1885742595" sldId="375"/>
        </pc:sldMkLst>
        <pc:spChg chg="mod">
          <ac:chgData name="Jeppe Tobias Brønnum Hatting - Boyum IT" userId="040bb176-7cb9-4c36-be3b-4a0c7842d8ab" providerId="ADAL" clId="{8979531C-4357-4E0E-9CA8-457082CC656D}" dt="2025-05-01T08:35:20.733" v="16" actId="20577"/>
          <ac:spMkLst>
            <pc:docMk/>
            <pc:sldMk cId="1885742595" sldId="375"/>
            <ac:spMk id="8" creationId="{6E02E6A1-ED48-9230-93A8-AF6B71B551BF}"/>
          </ac:spMkLst>
        </pc:spChg>
      </pc:sldChg>
      <pc:sldChg chg="modSp mod">
        <pc:chgData name="Jeppe Tobias Brønnum Hatting - Boyum IT" userId="040bb176-7cb9-4c36-be3b-4a0c7842d8ab" providerId="ADAL" clId="{8979531C-4357-4E0E-9CA8-457082CC656D}" dt="2025-05-01T08:14:20.407" v="14" actId="20577"/>
        <pc:sldMkLst>
          <pc:docMk/>
          <pc:sldMk cId="2424599455" sldId="398"/>
        </pc:sldMkLst>
        <pc:spChg chg="mod">
          <ac:chgData name="Jeppe Tobias Brønnum Hatting - Boyum IT" userId="040bb176-7cb9-4c36-be3b-4a0c7842d8ab" providerId="ADAL" clId="{8979531C-4357-4E0E-9CA8-457082CC656D}" dt="2025-05-01T08:14:20.407" v="14" actId="20577"/>
          <ac:spMkLst>
            <pc:docMk/>
            <pc:sldMk cId="2424599455" sldId="398"/>
            <ac:spMk id="5" creationId="{8300DD4F-6E91-FAF9-929A-F5FDDDFF083D}"/>
          </ac:spMkLst>
        </pc:spChg>
      </pc:sldChg>
      <pc:sldChg chg="mod modShow">
        <pc:chgData name="Jeppe Tobias Brønnum Hatting - Boyum IT" userId="040bb176-7cb9-4c36-be3b-4a0c7842d8ab" providerId="ADAL" clId="{8979531C-4357-4E0E-9CA8-457082CC656D}" dt="2025-05-01T08:15:28.943" v="15" actId="729"/>
        <pc:sldMkLst>
          <pc:docMk/>
          <pc:sldMk cId="3874082935" sldId="415"/>
        </pc:sldMkLst>
      </pc:sldChg>
      <pc:sldChg chg="modSp mod">
        <pc:chgData name="Jeppe Tobias Brønnum Hatting - Boyum IT" userId="040bb176-7cb9-4c36-be3b-4a0c7842d8ab" providerId="ADAL" clId="{8979531C-4357-4E0E-9CA8-457082CC656D}" dt="2025-05-01T08:35:24.341" v="17" actId="20577"/>
        <pc:sldMkLst>
          <pc:docMk/>
          <pc:sldMk cId="1796882386" sldId="471"/>
        </pc:sldMkLst>
        <pc:spChg chg="mod">
          <ac:chgData name="Jeppe Tobias Brønnum Hatting - Boyum IT" userId="040bb176-7cb9-4c36-be3b-4a0c7842d8ab" providerId="ADAL" clId="{8979531C-4357-4E0E-9CA8-457082CC656D}" dt="2025-05-01T08:35:24.341" v="17" actId="20577"/>
          <ac:spMkLst>
            <pc:docMk/>
            <pc:sldMk cId="1796882386" sldId="471"/>
            <ac:spMk id="8" creationId="{C4046A4D-CF1F-6C0D-41A9-135D919A5107}"/>
          </ac:spMkLst>
        </pc:spChg>
      </pc:sldChg>
      <pc:sldChg chg="modSp mod">
        <pc:chgData name="Jeppe Tobias Brønnum Hatting - Boyum IT" userId="040bb176-7cb9-4c36-be3b-4a0c7842d8ab" providerId="ADAL" clId="{8979531C-4357-4E0E-9CA8-457082CC656D}" dt="2025-05-01T08:35:26.608" v="18" actId="20577"/>
        <pc:sldMkLst>
          <pc:docMk/>
          <pc:sldMk cId="3510873620" sldId="472"/>
        </pc:sldMkLst>
        <pc:spChg chg="mod">
          <ac:chgData name="Jeppe Tobias Brønnum Hatting - Boyum IT" userId="040bb176-7cb9-4c36-be3b-4a0c7842d8ab" providerId="ADAL" clId="{8979531C-4357-4E0E-9CA8-457082CC656D}" dt="2025-05-01T08:35:26.608" v="18" actId="20577"/>
          <ac:spMkLst>
            <pc:docMk/>
            <pc:sldMk cId="3510873620" sldId="472"/>
            <ac:spMk id="8" creationId="{2A7E8504-E5B9-3676-DFD2-7958C596BDCC}"/>
          </ac:spMkLst>
        </pc:spChg>
      </pc:sldChg>
      <pc:sldChg chg="modSp mod modShow">
        <pc:chgData name="Jeppe Tobias Brønnum Hatting - Boyum IT" userId="040bb176-7cb9-4c36-be3b-4a0c7842d8ab" providerId="ADAL" clId="{8979531C-4357-4E0E-9CA8-457082CC656D}" dt="2025-05-01T08:35:34.568" v="20" actId="729"/>
        <pc:sldMkLst>
          <pc:docMk/>
          <pc:sldMk cId="3764836316" sldId="474"/>
        </pc:sldMkLst>
        <pc:spChg chg="mod">
          <ac:chgData name="Jeppe Tobias Brønnum Hatting - Boyum IT" userId="040bb176-7cb9-4c36-be3b-4a0c7842d8ab" providerId="ADAL" clId="{8979531C-4357-4E0E-9CA8-457082CC656D}" dt="2025-05-01T08:35:30.077" v="19" actId="20577"/>
          <ac:spMkLst>
            <pc:docMk/>
            <pc:sldMk cId="3764836316" sldId="474"/>
            <ac:spMk id="8" creationId="{0D89EB88-B55F-3292-9E5A-217D33E6B389}"/>
          </ac:spMkLst>
        </pc:spChg>
      </pc:sldChg>
      <pc:sldChg chg="modSp mod">
        <pc:chgData name="Jeppe Tobias Brønnum Hatting - Boyum IT" userId="040bb176-7cb9-4c36-be3b-4a0c7842d8ab" providerId="ADAL" clId="{8979531C-4357-4E0E-9CA8-457082CC656D}" dt="2025-05-01T08:35:36.882" v="21" actId="20577"/>
        <pc:sldMkLst>
          <pc:docMk/>
          <pc:sldMk cId="3156327358" sldId="475"/>
        </pc:sldMkLst>
        <pc:spChg chg="mod">
          <ac:chgData name="Jeppe Tobias Brønnum Hatting - Boyum IT" userId="040bb176-7cb9-4c36-be3b-4a0c7842d8ab" providerId="ADAL" clId="{8979531C-4357-4E0E-9CA8-457082CC656D}" dt="2025-05-01T08:35:36.882" v="21" actId="20577"/>
          <ac:spMkLst>
            <pc:docMk/>
            <pc:sldMk cId="3156327358" sldId="475"/>
            <ac:spMk id="8" creationId="{B1B5BE41-CEB8-9322-F646-AE08D9358580}"/>
          </ac:spMkLst>
        </pc:spChg>
      </pc:sldChg>
      <pc:sldChg chg="modSp mod">
        <pc:chgData name="Jeppe Tobias Brønnum Hatting - Boyum IT" userId="040bb176-7cb9-4c36-be3b-4a0c7842d8ab" providerId="ADAL" clId="{8979531C-4357-4E0E-9CA8-457082CC656D}" dt="2025-05-01T08:35:40.800" v="22" actId="20577"/>
        <pc:sldMkLst>
          <pc:docMk/>
          <pc:sldMk cId="3804573019" sldId="476"/>
        </pc:sldMkLst>
        <pc:spChg chg="mod">
          <ac:chgData name="Jeppe Tobias Brønnum Hatting - Boyum IT" userId="040bb176-7cb9-4c36-be3b-4a0c7842d8ab" providerId="ADAL" clId="{8979531C-4357-4E0E-9CA8-457082CC656D}" dt="2025-05-01T08:35:40.800" v="22" actId="20577"/>
          <ac:spMkLst>
            <pc:docMk/>
            <pc:sldMk cId="3804573019" sldId="476"/>
            <ac:spMk id="8" creationId="{404FFC6E-6239-8942-6AF7-24F5A3B8549D}"/>
          </ac:spMkLst>
        </pc:spChg>
      </pc:sldChg>
      <pc:sldChg chg="mod modShow">
        <pc:chgData name="Jeppe Tobias Brønnum Hatting - Boyum IT" userId="040bb176-7cb9-4c36-be3b-4a0c7842d8ab" providerId="ADAL" clId="{8979531C-4357-4E0E-9CA8-457082CC656D}" dt="2025-05-01T08:15:28.943" v="15" actId="729"/>
        <pc:sldMkLst>
          <pc:docMk/>
          <pc:sldMk cId="1473389534" sldId="478"/>
        </pc:sldMkLst>
      </pc:sldChg>
    </pc:docChg>
  </pc:docChgLst>
  <pc:docChgLst>
    <pc:chgData name="Stephen Rainbow - Boyum IT" userId="ba00b44e-cdc1-4159-9269-05e261b09ef7" providerId="ADAL" clId="{AB1F3DAD-91C4-4134-AD01-FE1317132A76}"/>
    <pc:docChg chg="undo custSel addSld delSld modSld sldOrd">
      <pc:chgData name="Stephen Rainbow - Boyum IT" userId="ba00b44e-cdc1-4159-9269-05e261b09ef7" providerId="ADAL" clId="{AB1F3DAD-91C4-4134-AD01-FE1317132A76}" dt="2025-04-30T08:13:27.012" v="1121" actId="20577"/>
      <pc:docMkLst>
        <pc:docMk/>
      </pc:docMkLst>
      <pc:sldChg chg="modSp mod">
        <pc:chgData name="Stephen Rainbow - Boyum IT" userId="ba00b44e-cdc1-4159-9269-05e261b09ef7" providerId="ADAL" clId="{AB1F3DAD-91C4-4134-AD01-FE1317132A76}" dt="2025-04-30T07:51:29.148" v="865"/>
        <pc:sldMkLst>
          <pc:docMk/>
          <pc:sldMk cId="1885742595" sldId="375"/>
        </pc:sldMkLst>
        <pc:spChg chg="mod">
          <ac:chgData name="Stephen Rainbow - Boyum IT" userId="ba00b44e-cdc1-4159-9269-05e261b09ef7" providerId="ADAL" clId="{AB1F3DAD-91C4-4134-AD01-FE1317132A76}" dt="2025-04-30T07:51:29.148" v="865"/>
          <ac:spMkLst>
            <pc:docMk/>
            <pc:sldMk cId="1885742595" sldId="375"/>
            <ac:spMk id="8" creationId="{6E02E6A1-ED48-9230-93A8-AF6B71B551BF}"/>
          </ac:spMkLst>
        </pc:spChg>
      </pc:sldChg>
      <pc:sldChg chg="modSp mod">
        <pc:chgData name="Stephen Rainbow - Boyum IT" userId="ba00b44e-cdc1-4159-9269-05e261b09ef7" providerId="ADAL" clId="{AB1F3DAD-91C4-4134-AD01-FE1317132A76}" dt="2025-04-30T07:50:45.174" v="864" actId="20577"/>
        <pc:sldMkLst>
          <pc:docMk/>
          <pc:sldMk cId="1834992139" sldId="383"/>
        </pc:sldMkLst>
        <pc:spChg chg="mod">
          <ac:chgData name="Stephen Rainbow - Boyum IT" userId="ba00b44e-cdc1-4159-9269-05e261b09ef7" providerId="ADAL" clId="{AB1F3DAD-91C4-4134-AD01-FE1317132A76}" dt="2025-04-30T07:50:45.174" v="864" actId="20577"/>
          <ac:spMkLst>
            <pc:docMk/>
            <pc:sldMk cId="1834992139" sldId="383"/>
            <ac:spMk id="4" creationId="{261E078E-177A-FAF5-3A15-9C3ADEE2CF56}"/>
          </ac:spMkLst>
        </pc:spChg>
      </pc:sldChg>
      <pc:sldChg chg="modSp mod">
        <pc:chgData name="Stephen Rainbow - Boyum IT" userId="ba00b44e-cdc1-4159-9269-05e261b09ef7" providerId="ADAL" clId="{AB1F3DAD-91C4-4134-AD01-FE1317132A76}" dt="2025-04-30T08:13:27.012" v="1121" actId="20577"/>
        <pc:sldMkLst>
          <pc:docMk/>
          <pc:sldMk cId="1111583818" sldId="407"/>
        </pc:sldMkLst>
        <pc:spChg chg="mod">
          <ac:chgData name="Stephen Rainbow - Boyum IT" userId="ba00b44e-cdc1-4159-9269-05e261b09ef7" providerId="ADAL" clId="{AB1F3DAD-91C4-4134-AD01-FE1317132A76}" dt="2025-04-30T08:13:27.012" v="1121" actId="20577"/>
          <ac:spMkLst>
            <pc:docMk/>
            <pc:sldMk cId="1111583818" sldId="407"/>
            <ac:spMk id="8" creationId="{FD0D0D94-BC6F-6EC3-DAAB-1AD99A9A1BD4}"/>
          </ac:spMkLst>
        </pc:spChg>
        <pc:spChg chg="mod">
          <ac:chgData name="Stephen Rainbow - Boyum IT" userId="ba00b44e-cdc1-4159-9269-05e261b09ef7" providerId="ADAL" clId="{AB1F3DAD-91C4-4134-AD01-FE1317132A76}" dt="2025-04-29T17:01:47.252" v="713" actId="313"/>
          <ac:spMkLst>
            <pc:docMk/>
            <pc:sldMk cId="1111583818" sldId="407"/>
            <ac:spMk id="9" creationId="{943767AA-C2E6-7166-00F2-8A6030E4F81E}"/>
          </ac:spMkLst>
        </pc:spChg>
      </pc:sldChg>
      <pc:sldChg chg="modSp mod">
        <pc:chgData name="Stephen Rainbow - Boyum IT" userId="ba00b44e-cdc1-4159-9269-05e261b09ef7" providerId="ADAL" clId="{AB1F3DAD-91C4-4134-AD01-FE1317132A76}" dt="2025-04-29T17:01:10.997" v="712" actId="20577"/>
        <pc:sldMkLst>
          <pc:docMk/>
          <pc:sldMk cId="3137160355" sldId="414"/>
        </pc:sldMkLst>
        <pc:spChg chg="mod">
          <ac:chgData name="Stephen Rainbow - Boyum IT" userId="ba00b44e-cdc1-4159-9269-05e261b09ef7" providerId="ADAL" clId="{AB1F3DAD-91C4-4134-AD01-FE1317132A76}" dt="2025-04-29T17:01:10.997" v="712" actId="20577"/>
          <ac:spMkLst>
            <pc:docMk/>
            <pc:sldMk cId="3137160355" sldId="414"/>
            <ac:spMk id="2" creationId="{0058F753-0D6D-DC9D-F468-924750F87D21}"/>
          </ac:spMkLst>
        </pc:spChg>
      </pc:sldChg>
      <pc:sldChg chg="modSp mod modShow">
        <pc:chgData name="Stephen Rainbow - Boyum IT" userId="ba00b44e-cdc1-4159-9269-05e261b09ef7" providerId="ADAL" clId="{AB1F3DAD-91C4-4134-AD01-FE1317132A76}" dt="2025-04-28T13:59:31.131" v="683" actId="20577"/>
        <pc:sldMkLst>
          <pc:docMk/>
          <pc:sldMk cId="3874082935" sldId="415"/>
        </pc:sldMkLst>
        <pc:spChg chg="mod">
          <ac:chgData name="Stephen Rainbow - Boyum IT" userId="ba00b44e-cdc1-4159-9269-05e261b09ef7" providerId="ADAL" clId="{AB1F3DAD-91C4-4134-AD01-FE1317132A76}" dt="2025-04-28T13:40:26.895" v="297" actId="20577"/>
          <ac:spMkLst>
            <pc:docMk/>
            <pc:sldMk cId="3874082935" sldId="415"/>
            <ac:spMk id="7" creationId="{DD900C8D-ABB2-5EB4-E19F-8A43F9A778D6}"/>
          </ac:spMkLst>
        </pc:spChg>
        <pc:spChg chg="mod">
          <ac:chgData name="Stephen Rainbow - Boyum IT" userId="ba00b44e-cdc1-4159-9269-05e261b09ef7" providerId="ADAL" clId="{AB1F3DAD-91C4-4134-AD01-FE1317132A76}" dt="2025-04-28T13:59:31.131" v="683" actId="20577"/>
          <ac:spMkLst>
            <pc:docMk/>
            <pc:sldMk cId="3874082935" sldId="415"/>
            <ac:spMk id="8" creationId="{9F562A96-673C-6436-EBC0-0E2574A2931B}"/>
          </ac:spMkLst>
        </pc:spChg>
      </pc:sldChg>
      <pc:sldChg chg="addSp delSp modSp mod ord setBg modClrScheme delAnim modAnim chgLayout">
        <pc:chgData name="Stephen Rainbow - Boyum IT" userId="ba00b44e-cdc1-4159-9269-05e261b09ef7" providerId="ADAL" clId="{AB1F3DAD-91C4-4134-AD01-FE1317132A76}" dt="2025-04-30T08:08:16.466" v="1017" actId="1036"/>
        <pc:sldMkLst>
          <pc:docMk/>
          <pc:sldMk cId="177353778" sldId="445"/>
        </pc:sldMkLst>
        <pc:spChg chg="add">
          <ac:chgData name="Stephen Rainbow - Boyum IT" userId="ba00b44e-cdc1-4159-9269-05e261b09ef7" providerId="ADAL" clId="{AB1F3DAD-91C4-4134-AD01-FE1317132A76}" dt="2025-04-30T07:52:52.802" v="878"/>
          <ac:spMkLst>
            <pc:docMk/>
            <pc:sldMk cId="177353778" sldId="445"/>
            <ac:spMk id="2" creationId="{3216DC82-4EF0-3230-8320-5CCFFFFC0729}"/>
          </ac:spMkLst>
        </pc:spChg>
        <pc:spChg chg="add">
          <ac:chgData name="Stephen Rainbow - Boyum IT" userId="ba00b44e-cdc1-4159-9269-05e261b09ef7" providerId="ADAL" clId="{AB1F3DAD-91C4-4134-AD01-FE1317132A76}" dt="2025-04-30T07:53:00.934" v="879"/>
          <ac:spMkLst>
            <pc:docMk/>
            <pc:sldMk cId="177353778" sldId="445"/>
            <ac:spMk id="4" creationId="{9CF23B78-E302-E3BB-0207-C3BB42B2852A}"/>
          </ac:spMkLst>
        </pc:spChg>
        <pc:spChg chg="mod ord">
          <ac:chgData name="Stephen Rainbow - Boyum IT" userId="ba00b44e-cdc1-4159-9269-05e261b09ef7" providerId="ADAL" clId="{AB1F3DAD-91C4-4134-AD01-FE1317132A76}" dt="2025-04-30T08:04:02.794" v="998"/>
          <ac:spMkLst>
            <pc:docMk/>
            <pc:sldMk cId="177353778" sldId="445"/>
            <ac:spMk id="7" creationId="{8BDCBFC2-4CE3-FB9F-9D13-5949337425F5}"/>
          </ac:spMkLst>
        </pc:spChg>
        <pc:spChg chg="del mod">
          <ac:chgData name="Stephen Rainbow - Boyum IT" userId="ba00b44e-cdc1-4159-9269-05e261b09ef7" providerId="ADAL" clId="{AB1F3DAD-91C4-4134-AD01-FE1317132A76}" dt="2025-04-30T07:57:34.093" v="971" actId="478"/>
          <ac:spMkLst>
            <pc:docMk/>
            <pc:sldMk cId="177353778" sldId="445"/>
            <ac:spMk id="8" creationId="{FD0D0D94-BC6F-6EC3-DAAB-1AD99A9A1BD4}"/>
          </ac:spMkLst>
        </pc:spChg>
        <pc:spChg chg="mod ord">
          <ac:chgData name="Stephen Rainbow - Boyum IT" userId="ba00b44e-cdc1-4159-9269-05e261b09ef7" providerId="ADAL" clId="{AB1F3DAD-91C4-4134-AD01-FE1317132A76}" dt="2025-04-30T08:04:02.794" v="998"/>
          <ac:spMkLst>
            <pc:docMk/>
            <pc:sldMk cId="177353778" sldId="445"/>
            <ac:spMk id="9" creationId="{943767AA-C2E6-7166-00F2-8A6030E4F81E}"/>
          </ac:spMkLst>
        </pc:spChg>
        <pc:spChg chg="add del mod">
          <ac:chgData name="Stephen Rainbow - Boyum IT" userId="ba00b44e-cdc1-4159-9269-05e261b09ef7" providerId="ADAL" clId="{AB1F3DAD-91C4-4134-AD01-FE1317132A76}" dt="2025-04-30T07:56:30.449" v="967" actId="6264"/>
          <ac:spMkLst>
            <pc:docMk/>
            <pc:sldMk cId="177353778" sldId="445"/>
            <ac:spMk id="11" creationId="{87FA373F-E99E-3ACA-6BD9-C947459EDFF0}"/>
          </ac:spMkLst>
        </pc:spChg>
        <pc:spChg chg="add del mod">
          <ac:chgData name="Stephen Rainbow - Boyum IT" userId="ba00b44e-cdc1-4159-9269-05e261b09ef7" providerId="ADAL" clId="{AB1F3DAD-91C4-4134-AD01-FE1317132A76}" dt="2025-04-30T07:56:30.449" v="967" actId="6264"/>
          <ac:spMkLst>
            <pc:docMk/>
            <pc:sldMk cId="177353778" sldId="445"/>
            <ac:spMk id="12" creationId="{4E64A959-9AF8-2DD8-88DD-ABE08C3AA3F8}"/>
          </ac:spMkLst>
        </pc:spChg>
        <pc:spChg chg="add del mod ord">
          <ac:chgData name="Stephen Rainbow - Boyum IT" userId="ba00b44e-cdc1-4159-9269-05e261b09ef7" providerId="ADAL" clId="{AB1F3DAD-91C4-4134-AD01-FE1317132A76}" dt="2025-04-30T07:57:14.929" v="970" actId="700"/>
          <ac:spMkLst>
            <pc:docMk/>
            <pc:sldMk cId="177353778" sldId="445"/>
            <ac:spMk id="13" creationId="{FAE63ADB-97C3-4FB7-B8ED-6C2E52A8B2DB}"/>
          </ac:spMkLst>
        </pc:spChg>
        <pc:spChg chg="add del mod ord">
          <ac:chgData name="Stephen Rainbow - Boyum IT" userId="ba00b44e-cdc1-4159-9269-05e261b09ef7" providerId="ADAL" clId="{AB1F3DAD-91C4-4134-AD01-FE1317132A76}" dt="2025-04-30T07:56:49.887" v="969" actId="700"/>
          <ac:spMkLst>
            <pc:docMk/>
            <pc:sldMk cId="177353778" sldId="445"/>
            <ac:spMk id="14" creationId="{4C5DCA3E-19D3-D7A3-4DAD-1C02B5ED6206}"/>
          </ac:spMkLst>
        </pc:spChg>
        <pc:spChg chg="add del mod ord">
          <ac:chgData name="Stephen Rainbow - Boyum IT" userId="ba00b44e-cdc1-4159-9269-05e261b09ef7" providerId="ADAL" clId="{AB1F3DAD-91C4-4134-AD01-FE1317132A76}" dt="2025-04-30T08:05:45.262" v="1007" actId="478"/>
          <ac:spMkLst>
            <pc:docMk/>
            <pc:sldMk cId="177353778" sldId="445"/>
            <ac:spMk id="15" creationId="{82E910D7-CABB-8029-5363-71559CADDF33}"/>
          </ac:spMkLst>
        </pc:spChg>
        <pc:spChg chg="add mod">
          <ac:chgData name="Stephen Rainbow - Boyum IT" userId="ba00b44e-cdc1-4159-9269-05e261b09ef7" providerId="ADAL" clId="{AB1F3DAD-91C4-4134-AD01-FE1317132A76}" dt="2025-04-30T08:05:53.802" v="1008"/>
          <ac:spMkLst>
            <pc:docMk/>
            <pc:sldMk cId="177353778" sldId="445"/>
            <ac:spMk id="16" creationId="{A387684E-60B8-9BFA-2670-B562D8727CA6}"/>
          </ac:spMkLst>
        </pc:spChg>
        <pc:picChg chg="add del mod">
          <ac:chgData name="Stephen Rainbow - Boyum IT" userId="ba00b44e-cdc1-4159-9269-05e261b09ef7" providerId="ADAL" clId="{AB1F3DAD-91C4-4134-AD01-FE1317132A76}" dt="2025-04-30T07:51:51.839" v="867" actId="478"/>
          <ac:picMkLst>
            <pc:docMk/>
            <pc:sldMk cId="177353778" sldId="445"/>
            <ac:picMk id="3" creationId="{6E369034-526E-1BDD-E1B8-BF0F56731E55}"/>
          </ac:picMkLst>
        </pc:picChg>
        <pc:picChg chg="add del mod ord">
          <ac:chgData name="Stephen Rainbow - Boyum IT" userId="ba00b44e-cdc1-4159-9269-05e261b09ef7" providerId="ADAL" clId="{AB1F3DAD-91C4-4134-AD01-FE1317132A76}" dt="2025-04-30T07:51:53.115" v="868" actId="478"/>
          <ac:picMkLst>
            <pc:docMk/>
            <pc:sldMk cId="177353778" sldId="445"/>
            <ac:picMk id="5" creationId="{C20A8190-9E6B-2127-FB41-4F2676B24922}"/>
          </ac:picMkLst>
        </pc:picChg>
        <pc:picChg chg="add del mod ord modCrop">
          <ac:chgData name="Stephen Rainbow - Boyum IT" userId="ba00b44e-cdc1-4159-9269-05e261b09ef7" providerId="ADAL" clId="{AB1F3DAD-91C4-4134-AD01-FE1317132A76}" dt="2025-04-30T07:56:24.290" v="966" actId="478"/>
          <ac:picMkLst>
            <pc:docMk/>
            <pc:sldMk cId="177353778" sldId="445"/>
            <ac:picMk id="10" creationId="{8CFFF240-7C25-78A1-48BC-8D29DDAA85AC}"/>
          </ac:picMkLst>
        </pc:picChg>
        <pc:picChg chg="add mod">
          <ac:chgData name="Stephen Rainbow - Boyum IT" userId="ba00b44e-cdc1-4159-9269-05e261b09ef7" providerId="ADAL" clId="{AB1F3DAD-91C4-4134-AD01-FE1317132A76}" dt="2025-04-30T08:08:16.466" v="1017" actId="1036"/>
          <ac:picMkLst>
            <pc:docMk/>
            <pc:sldMk cId="177353778" sldId="445"/>
            <ac:picMk id="18" creationId="{C84EF91E-7DCE-78E7-FDE7-6AF982DD2F15}"/>
          </ac:picMkLst>
        </pc:picChg>
        <pc:picChg chg="add mod">
          <ac:chgData name="Stephen Rainbow - Boyum IT" userId="ba00b44e-cdc1-4159-9269-05e261b09ef7" providerId="ADAL" clId="{AB1F3DAD-91C4-4134-AD01-FE1317132A76}" dt="2025-04-30T08:06:04.836" v="1010" actId="1076"/>
          <ac:picMkLst>
            <pc:docMk/>
            <pc:sldMk cId="177353778" sldId="445"/>
            <ac:picMk id="1026" creationId="{C3690A70-BD1A-CE41-A472-A012BFCBAF72}"/>
          </ac:picMkLst>
        </pc:picChg>
      </pc:sldChg>
      <pc:sldChg chg="del mod modShow">
        <pc:chgData name="Stephen Rainbow - Boyum IT" userId="ba00b44e-cdc1-4159-9269-05e261b09ef7" providerId="ADAL" clId="{AB1F3DAD-91C4-4134-AD01-FE1317132A76}" dt="2025-04-29T15:27:28.204" v="711" actId="2696"/>
        <pc:sldMkLst>
          <pc:docMk/>
          <pc:sldMk cId="176335133" sldId="448"/>
        </pc:sldMkLst>
      </pc:sldChg>
      <pc:sldChg chg="del">
        <pc:chgData name="Stephen Rainbow - Boyum IT" userId="ba00b44e-cdc1-4159-9269-05e261b09ef7" providerId="ADAL" clId="{AB1F3DAD-91C4-4134-AD01-FE1317132A76}" dt="2025-04-28T13:39:09.538" v="273" actId="47"/>
        <pc:sldMkLst>
          <pc:docMk/>
          <pc:sldMk cId="2459366397" sldId="455"/>
        </pc:sldMkLst>
      </pc:sldChg>
      <pc:sldChg chg="del">
        <pc:chgData name="Stephen Rainbow - Boyum IT" userId="ba00b44e-cdc1-4159-9269-05e261b09ef7" providerId="ADAL" clId="{AB1F3DAD-91C4-4134-AD01-FE1317132A76}" dt="2025-04-28T13:39:59.423" v="274" actId="47"/>
        <pc:sldMkLst>
          <pc:docMk/>
          <pc:sldMk cId="1911827787" sldId="456"/>
        </pc:sldMkLst>
      </pc:sldChg>
      <pc:sldChg chg="modSp mod">
        <pc:chgData name="Stephen Rainbow - Boyum IT" userId="ba00b44e-cdc1-4159-9269-05e261b09ef7" providerId="ADAL" clId="{AB1F3DAD-91C4-4134-AD01-FE1317132A76}" dt="2025-04-30T07:51:29.148" v="865"/>
        <pc:sldMkLst>
          <pc:docMk/>
          <pc:sldMk cId="1796882386" sldId="471"/>
        </pc:sldMkLst>
        <pc:spChg chg="mod">
          <ac:chgData name="Stephen Rainbow - Boyum IT" userId="ba00b44e-cdc1-4159-9269-05e261b09ef7" providerId="ADAL" clId="{AB1F3DAD-91C4-4134-AD01-FE1317132A76}" dt="2025-04-30T07:51:29.148" v="865"/>
          <ac:spMkLst>
            <pc:docMk/>
            <pc:sldMk cId="1796882386" sldId="471"/>
            <ac:spMk id="8" creationId="{C4046A4D-CF1F-6C0D-41A9-135D919A5107}"/>
          </ac:spMkLst>
        </pc:spChg>
      </pc:sldChg>
      <pc:sldChg chg="modSp mod">
        <pc:chgData name="Stephen Rainbow - Boyum IT" userId="ba00b44e-cdc1-4159-9269-05e261b09ef7" providerId="ADAL" clId="{AB1F3DAD-91C4-4134-AD01-FE1317132A76}" dt="2025-04-30T07:51:29.148" v="865"/>
        <pc:sldMkLst>
          <pc:docMk/>
          <pc:sldMk cId="3510873620" sldId="472"/>
        </pc:sldMkLst>
        <pc:spChg chg="mod">
          <ac:chgData name="Stephen Rainbow - Boyum IT" userId="ba00b44e-cdc1-4159-9269-05e261b09ef7" providerId="ADAL" clId="{AB1F3DAD-91C4-4134-AD01-FE1317132A76}" dt="2025-04-30T07:51:29.148" v="865"/>
          <ac:spMkLst>
            <pc:docMk/>
            <pc:sldMk cId="3510873620" sldId="472"/>
            <ac:spMk id="8" creationId="{2A7E8504-E5B9-3676-DFD2-7958C596BDCC}"/>
          </ac:spMkLst>
        </pc:spChg>
      </pc:sldChg>
      <pc:sldChg chg="modSp mod">
        <pc:chgData name="Stephen Rainbow - Boyum IT" userId="ba00b44e-cdc1-4159-9269-05e261b09ef7" providerId="ADAL" clId="{AB1F3DAD-91C4-4134-AD01-FE1317132A76}" dt="2025-04-30T07:51:29.148" v="865"/>
        <pc:sldMkLst>
          <pc:docMk/>
          <pc:sldMk cId="3764836316" sldId="474"/>
        </pc:sldMkLst>
        <pc:spChg chg="mod">
          <ac:chgData name="Stephen Rainbow - Boyum IT" userId="ba00b44e-cdc1-4159-9269-05e261b09ef7" providerId="ADAL" clId="{AB1F3DAD-91C4-4134-AD01-FE1317132A76}" dt="2025-04-30T07:51:29.148" v="865"/>
          <ac:spMkLst>
            <pc:docMk/>
            <pc:sldMk cId="3764836316" sldId="474"/>
            <ac:spMk id="8" creationId="{0D89EB88-B55F-3292-9E5A-217D33E6B389}"/>
          </ac:spMkLst>
        </pc:spChg>
      </pc:sldChg>
      <pc:sldChg chg="modSp mod">
        <pc:chgData name="Stephen Rainbow - Boyum IT" userId="ba00b44e-cdc1-4159-9269-05e261b09ef7" providerId="ADAL" clId="{AB1F3DAD-91C4-4134-AD01-FE1317132A76}" dt="2025-04-30T07:51:29.148" v="865"/>
        <pc:sldMkLst>
          <pc:docMk/>
          <pc:sldMk cId="3156327358" sldId="475"/>
        </pc:sldMkLst>
        <pc:spChg chg="mod">
          <ac:chgData name="Stephen Rainbow - Boyum IT" userId="ba00b44e-cdc1-4159-9269-05e261b09ef7" providerId="ADAL" clId="{AB1F3DAD-91C4-4134-AD01-FE1317132A76}" dt="2025-04-30T07:51:29.148" v="865"/>
          <ac:spMkLst>
            <pc:docMk/>
            <pc:sldMk cId="3156327358" sldId="475"/>
            <ac:spMk id="8" creationId="{B1B5BE41-CEB8-9322-F646-AE08D9358580}"/>
          </ac:spMkLst>
        </pc:spChg>
      </pc:sldChg>
      <pc:sldChg chg="modSp mod">
        <pc:chgData name="Stephen Rainbow - Boyum IT" userId="ba00b44e-cdc1-4159-9269-05e261b09ef7" providerId="ADAL" clId="{AB1F3DAD-91C4-4134-AD01-FE1317132A76}" dt="2025-04-30T07:51:29.148" v="865"/>
        <pc:sldMkLst>
          <pc:docMk/>
          <pc:sldMk cId="3804573019" sldId="476"/>
        </pc:sldMkLst>
        <pc:spChg chg="mod">
          <ac:chgData name="Stephen Rainbow - Boyum IT" userId="ba00b44e-cdc1-4159-9269-05e261b09ef7" providerId="ADAL" clId="{AB1F3DAD-91C4-4134-AD01-FE1317132A76}" dt="2025-04-30T07:51:29.148" v="865"/>
          <ac:spMkLst>
            <pc:docMk/>
            <pc:sldMk cId="3804573019" sldId="476"/>
            <ac:spMk id="8" creationId="{404FFC6E-6239-8942-6AF7-24F5A3B8549D}"/>
          </ac:spMkLst>
        </pc:spChg>
      </pc:sldChg>
      <pc:sldChg chg="addSp delSp modSp add mod modClrScheme modAnim chgLayout">
        <pc:chgData name="Stephen Rainbow - Boyum IT" userId="ba00b44e-cdc1-4159-9269-05e261b09ef7" providerId="ADAL" clId="{AB1F3DAD-91C4-4134-AD01-FE1317132A76}" dt="2025-04-30T07:42:36.893" v="826"/>
        <pc:sldMkLst>
          <pc:docMk/>
          <pc:sldMk cId="1473389534" sldId="478"/>
        </pc:sldMkLst>
        <pc:spChg chg="add mod ord">
          <ac:chgData name="Stephen Rainbow - Boyum IT" userId="ba00b44e-cdc1-4159-9269-05e261b09ef7" providerId="ADAL" clId="{AB1F3DAD-91C4-4134-AD01-FE1317132A76}" dt="2025-04-30T07:42:01.245" v="820" actId="12"/>
          <ac:spMkLst>
            <pc:docMk/>
            <pc:sldMk cId="1473389534" sldId="478"/>
            <ac:spMk id="6" creationId="{7D673159-518E-E6DE-28A0-048C15C23935}"/>
          </ac:spMkLst>
        </pc:spChg>
        <pc:spChg chg="del mod ord">
          <ac:chgData name="Stephen Rainbow - Boyum IT" userId="ba00b44e-cdc1-4159-9269-05e261b09ef7" providerId="ADAL" clId="{AB1F3DAD-91C4-4134-AD01-FE1317132A76}" dt="2025-04-30T07:41:00.210" v="768" actId="478"/>
          <ac:spMkLst>
            <pc:docMk/>
            <pc:sldMk cId="1473389534" sldId="478"/>
            <ac:spMk id="7" creationId="{2447CD2D-3C2B-17E1-9DB3-49859BBD50C4}"/>
          </ac:spMkLst>
        </pc:spChg>
        <pc:spChg chg="mod ord">
          <ac:chgData name="Stephen Rainbow - Boyum IT" userId="ba00b44e-cdc1-4159-9269-05e261b09ef7" providerId="ADAL" clId="{AB1F3DAD-91C4-4134-AD01-FE1317132A76}" dt="2025-04-30T07:41:46.250" v="814" actId="113"/>
          <ac:spMkLst>
            <pc:docMk/>
            <pc:sldMk cId="1473389534" sldId="478"/>
            <ac:spMk id="8" creationId="{0F1569C0-6513-9170-6025-3D94EF9C2F52}"/>
          </ac:spMkLst>
        </pc:spChg>
        <pc:picChg chg="add mod">
          <ac:chgData name="Stephen Rainbow - Boyum IT" userId="ba00b44e-cdc1-4159-9269-05e261b09ef7" providerId="ADAL" clId="{AB1F3DAD-91C4-4134-AD01-FE1317132A76}" dt="2025-04-30T07:42:11.477" v="822" actId="14100"/>
          <ac:picMkLst>
            <pc:docMk/>
            <pc:sldMk cId="1473389534" sldId="478"/>
            <ac:picMk id="3" creationId="{D56706DA-FE1B-E6C9-0CF2-034F146DF4C2}"/>
          </ac:picMkLst>
        </pc:picChg>
        <pc:picChg chg="add mod">
          <ac:chgData name="Stephen Rainbow - Boyum IT" userId="ba00b44e-cdc1-4159-9269-05e261b09ef7" providerId="ADAL" clId="{AB1F3DAD-91C4-4134-AD01-FE1317132A76}" dt="2025-04-30T07:42:21.832" v="823" actId="1076"/>
          <ac:picMkLst>
            <pc:docMk/>
            <pc:sldMk cId="1473389534" sldId="478"/>
            <ac:picMk id="5" creationId="{80B4389E-B7B4-541C-88F6-D849F6DF4206}"/>
          </ac:picMkLst>
        </pc:picChg>
      </pc:sldChg>
      <pc:sldChg chg="modSp add mod">
        <pc:chgData name="Stephen Rainbow - Boyum IT" userId="ba00b44e-cdc1-4159-9269-05e261b09ef7" providerId="ADAL" clId="{AB1F3DAD-91C4-4134-AD01-FE1317132A76}" dt="2025-04-30T08:09:15.496" v="1034" actId="20577"/>
        <pc:sldMkLst>
          <pc:docMk/>
          <pc:sldMk cId="2761586310" sldId="479"/>
        </pc:sldMkLst>
        <pc:spChg chg="mod">
          <ac:chgData name="Stephen Rainbow - Boyum IT" userId="ba00b44e-cdc1-4159-9269-05e261b09ef7" providerId="ADAL" clId="{AB1F3DAD-91C4-4134-AD01-FE1317132A76}" dt="2025-04-30T08:09:15.496" v="1034" actId="20577"/>
          <ac:spMkLst>
            <pc:docMk/>
            <pc:sldMk cId="2761586310" sldId="479"/>
            <ac:spMk id="8" creationId="{D899872C-730A-8520-7C38-906CC1456A71}"/>
          </ac:spMkLst>
        </pc:spChg>
      </pc:sldChg>
    </pc:docChg>
  </pc:docChgLst>
  <pc:docChgLst>
    <pc:chgData name="Fernando Aleixo - Boyum IT" userId="0a3847f9-25cf-496c-9d99-294e50ed1c1b" providerId="ADAL" clId="{829887F4-B27D-4D57-8C69-2F031F15A0DF}"/>
    <pc:docChg chg="sldOrd">
      <pc:chgData name="Fernando Aleixo - Boyum IT" userId="0a3847f9-25cf-496c-9d99-294e50ed1c1b" providerId="ADAL" clId="{829887F4-B27D-4D57-8C69-2F031F15A0DF}" dt="2024-10-28T10:55:01.176" v="0" actId="20578"/>
      <pc:docMkLst>
        <pc:docMk/>
      </pc:docMkLst>
      <pc:sldChg chg="ord">
        <pc:chgData name="Fernando Aleixo - Boyum IT" userId="0a3847f9-25cf-496c-9d99-294e50ed1c1b" providerId="ADAL" clId="{829887F4-B27D-4D57-8C69-2F031F15A0DF}" dt="2024-10-28T10:55:01.176" v="0" actId="20578"/>
        <pc:sldMkLst>
          <pc:docMk/>
          <pc:sldMk cId="177353778" sldId="445"/>
        </pc:sldMkLst>
      </pc:sldChg>
    </pc:docChg>
  </pc:docChgLst>
  <pc:docChgLst>
    <pc:chgData name="Jeppe Tobias Brønnum Hatting - Boyum IT" userId="040bb176-7cb9-4c36-be3b-4a0c7842d8ab" providerId="ADAL" clId="{9FC76E33-C169-4B6C-8579-F45C838488B1}"/>
    <pc:docChg chg="undo custSel addSld delSld modSld sldOrd">
      <pc:chgData name="Jeppe Tobias Brønnum Hatting - Boyum IT" userId="040bb176-7cb9-4c36-be3b-4a0c7842d8ab" providerId="ADAL" clId="{9FC76E33-C169-4B6C-8579-F45C838488B1}" dt="2025-04-30T11:20:39.941" v="3980" actId="1076"/>
      <pc:docMkLst>
        <pc:docMk/>
      </pc:docMkLst>
      <pc:sldChg chg="modSp mod">
        <pc:chgData name="Jeppe Tobias Brønnum Hatting - Boyum IT" userId="040bb176-7cb9-4c36-be3b-4a0c7842d8ab" providerId="ADAL" clId="{9FC76E33-C169-4B6C-8579-F45C838488B1}" dt="2025-04-29T17:19:59.889" v="3720" actId="20577"/>
        <pc:sldMkLst>
          <pc:docMk/>
          <pc:sldMk cId="1885742595" sldId="375"/>
        </pc:sldMkLst>
        <pc:spChg chg="mod">
          <ac:chgData name="Jeppe Tobias Brønnum Hatting - Boyum IT" userId="040bb176-7cb9-4c36-be3b-4a0c7842d8ab" providerId="ADAL" clId="{9FC76E33-C169-4B6C-8579-F45C838488B1}" dt="2025-04-29T17:19:59.889" v="3720" actId="20577"/>
          <ac:spMkLst>
            <pc:docMk/>
            <pc:sldMk cId="1885742595" sldId="375"/>
            <ac:spMk id="8" creationId="{6E02E6A1-ED48-9230-93A8-AF6B71B551BF}"/>
          </ac:spMkLst>
        </pc:spChg>
      </pc:sldChg>
      <pc:sldChg chg="addSp delSp modSp mod">
        <pc:chgData name="Jeppe Tobias Brønnum Hatting - Boyum IT" userId="040bb176-7cb9-4c36-be3b-4a0c7842d8ab" providerId="ADAL" clId="{9FC76E33-C169-4B6C-8579-F45C838488B1}" dt="2025-04-29T08:25:26.511" v="2595" actId="207"/>
        <pc:sldMkLst>
          <pc:docMk/>
          <pc:sldMk cId="1834992139" sldId="383"/>
        </pc:sldMkLst>
        <pc:spChg chg="mod">
          <ac:chgData name="Jeppe Tobias Brønnum Hatting - Boyum IT" userId="040bb176-7cb9-4c36-be3b-4a0c7842d8ab" providerId="ADAL" clId="{9FC76E33-C169-4B6C-8579-F45C838488B1}" dt="2025-04-15T06:30:28.759" v="342" actId="1076"/>
          <ac:spMkLst>
            <pc:docMk/>
            <pc:sldMk cId="1834992139" sldId="383"/>
            <ac:spMk id="2" creationId="{CD5A7BFC-3AB2-47ED-FE9C-0C339F84F43F}"/>
          </ac:spMkLst>
        </pc:spChg>
        <pc:spChg chg="mod">
          <ac:chgData name="Jeppe Tobias Brønnum Hatting - Boyum IT" userId="040bb176-7cb9-4c36-be3b-4a0c7842d8ab" providerId="ADAL" clId="{9FC76E33-C169-4B6C-8579-F45C838488B1}" dt="2025-04-15T06:28:47.334" v="268" actId="20577"/>
          <ac:spMkLst>
            <pc:docMk/>
            <pc:sldMk cId="1834992139" sldId="383"/>
            <ac:spMk id="4" creationId="{261E078E-177A-FAF5-3A15-9C3ADEE2CF56}"/>
          </ac:spMkLst>
        </pc:spChg>
        <pc:spChg chg="add mod">
          <ac:chgData name="Jeppe Tobias Brønnum Hatting - Boyum IT" userId="040bb176-7cb9-4c36-be3b-4a0c7842d8ab" providerId="ADAL" clId="{9FC76E33-C169-4B6C-8579-F45C838488B1}" dt="2025-04-29T06:40:27.566" v="2476" actId="1076"/>
          <ac:spMkLst>
            <pc:docMk/>
            <pc:sldMk cId="1834992139" sldId="383"/>
            <ac:spMk id="5" creationId="{6CF29BD0-69C6-34BE-2C81-3B3EE6647152}"/>
          </ac:spMkLst>
        </pc:spChg>
        <pc:spChg chg="add mod">
          <ac:chgData name="Jeppe Tobias Brønnum Hatting - Boyum IT" userId="040bb176-7cb9-4c36-be3b-4a0c7842d8ab" providerId="ADAL" clId="{9FC76E33-C169-4B6C-8579-F45C838488B1}" dt="2025-04-29T06:37:18.475" v="2380" actId="1076"/>
          <ac:spMkLst>
            <pc:docMk/>
            <pc:sldMk cId="1834992139" sldId="383"/>
            <ac:spMk id="6" creationId="{BF4E1584-1AE2-00C3-5B34-8A8475883C63}"/>
          </ac:spMkLst>
        </pc:spChg>
        <pc:spChg chg="mod">
          <ac:chgData name="Jeppe Tobias Brønnum Hatting - Boyum IT" userId="040bb176-7cb9-4c36-be3b-4a0c7842d8ab" providerId="ADAL" clId="{9FC76E33-C169-4B6C-8579-F45C838488B1}" dt="2025-04-15T06:27:40.695" v="209" actId="20577"/>
          <ac:spMkLst>
            <pc:docMk/>
            <pc:sldMk cId="1834992139" sldId="383"/>
            <ac:spMk id="7" creationId="{8BDCBFC2-4CE3-FB9F-9D13-5949337425F5}"/>
          </ac:spMkLst>
        </pc:spChg>
        <pc:spChg chg="mod">
          <ac:chgData name="Jeppe Tobias Brønnum Hatting - Boyum IT" userId="040bb176-7cb9-4c36-be3b-4a0c7842d8ab" providerId="ADAL" clId="{9FC76E33-C169-4B6C-8579-F45C838488B1}" dt="2025-04-15T06:44:54.475" v="579"/>
          <ac:spMkLst>
            <pc:docMk/>
            <pc:sldMk cId="1834992139" sldId="383"/>
            <ac:spMk id="9" creationId="{943767AA-C2E6-7166-00F2-8A6030E4F81E}"/>
          </ac:spMkLst>
        </pc:spChg>
        <pc:spChg chg="mod">
          <ac:chgData name="Jeppe Tobias Brønnum Hatting - Boyum IT" userId="040bb176-7cb9-4c36-be3b-4a0c7842d8ab" providerId="ADAL" clId="{9FC76E33-C169-4B6C-8579-F45C838488B1}" dt="2025-04-29T08:25:26.511" v="2595" actId="207"/>
          <ac:spMkLst>
            <pc:docMk/>
            <pc:sldMk cId="1834992139" sldId="383"/>
            <ac:spMk id="13" creationId="{97440F8F-139E-A171-3021-46D1C585F5AF}"/>
          </ac:spMkLst>
        </pc:spChg>
        <pc:spChg chg="mod">
          <ac:chgData name="Jeppe Tobias Brønnum Hatting - Boyum IT" userId="040bb176-7cb9-4c36-be3b-4a0c7842d8ab" providerId="ADAL" clId="{9FC76E33-C169-4B6C-8579-F45C838488B1}" dt="2025-04-29T08:25:08.255" v="2566" actId="207"/>
          <ac:spMkLst>
            <pc:docMk/>
            <pc:sldMk cId="1834992139" sldId="383"/>
            <ac:spMk id="16" creationId="{1E6AAE31-2DF5-488A-8E7B-967946D34189}"/>
          </ac:spMkLst>
        </pc:spChg>
        <pc:spChg chg="mod">
          <ac:chgData name="Jeppe Tobias Brønnum Hatting - Boyum IT" userId="040bb176-7cb9-4c36-be3b-4a0c7842d8ab" providerId="ADAL" clId="{9FC76E33-C169-4B6C-8579-F45C838488B1}" dt="2025-04-29T06:40:35.764" v="2477" actId="1076"/>
          <ac:spMkLst>
            <pc:docMk/>
            <pc:sldMk cId="1834992139" sldId="383"/>
            <ac:spMk id="20" creationId="{0A4C1BA6-93CC-F0F5-7346-DE607B205D15}"/>
          </ac:spMkLst>
        </pc:spChg>
        <pc:spChg chg="mod">
          <ac:chgData name="Jeppe Tobias Brønnum Hatting - Boyum IT" userId="040bb176-7cb9-4c36-be3b-4a0c7842d8ab" providerId="ADAL" clId="{9FC76E33-C169-4B6C-8579-F45C838488B1}" dt="2025-04-29T06:36:59.103" v="2377" actId="14100"/>
          <ac:spMkLst>
            <pc:docMk/>
            <pc:sldMk cId="1834992139" sldId="383"/>
            <ac:spMk id="21" creationId="{E6CFD10B-89CA-96BB-368E-5FB10E1148E7}"/>
          </ac:spMkLst>
        </pc:spChg>
        <pc:spChg chg="add mod">
          <ac:chgData name="Jeppe Tobias Brønnum Hatting - Boyum IT" userId="040bb176-7cb9-4c36-be3b-4a0c7842d8ab" providerId="ADAL" clId="{9FC76E33-C169-4B6C-8579-F45C838488B1}" dt="2025-04-15T06:46:38.883" v="630" actId="1076"/>
          <ac:spMkLst>
            <pc:docMk/>
            <pc:sldMk cId="1834992139" sldId="383"/>
            <ac:spMk id="25" creationId="{1CBACCB2-0AC3-706D-C184-73A65828DAB4}"/>
          </ac:spMkLst>
        </pc:spChg>
        <pc:spChg chg="add mod">
          <ac:chgData name="Jeppe Tobias Brønnum Hatting - Boyum IT" userId="040bb176-7cb9-4c36-be3b-4a0c7842d8ab" providerId="ADAL" clId="{9FC76E33-C169-4B6C-8579-F45C838488B1}" dt="2025-04-15T07:02:32.063" v="1044" actId="207"/>
          <ac:spMkLst>
            <pc:docMk/>
            <pc:sldMk cId="1834992139" sldId="383"/>
            <ac:spMk id="29" creationId="{C5FB8F28-1284-BD96-E0B3-25D643A97C81}"/>
          </ac:spMkLst>
        </pc:spChg>
        <pc:spChg chg="add mod">
          <ac:chgData name="Jeppe Tobias Brønnum Hatting - Boyum IT" userId="040bb176-7cb9-4c36-be3b-4a0c7842d8ab" providerId="ADAL" clId="{9FC76E33-C169-4B6C-8579-F45C838488B1}" dt="2025-04-15T08:34:03.398" v="1730" actId="20577"/>
          <ac:spMkLst>
            <pc:docMk/>
            <pc:sldMk cId="1834992139" sldId="383"/>
            <ac:spMk id="35" creationId="{C53E9930-162D-43A0-2A5B-1B8A8F9F2A41}"/>
          </ac:spMkLst>
        </pc:spChg>
        <pc:spChg chg="add mod">
          <ac:chgData name="Jeppe Tobias Brønnum Hatting - Boyum IT" userId="040bb176-7cb9-4c36-be3b-4a0c7842d8ab" providerId="ADAL" clId="{9FC76E33-C169-4B6C-8579-F45C838488B1}" dt="2025-04-15T08:33:46.544" v="1683" actId="1076"/>
          <ac:spMkLst>
            <pc:docMk/>
            <pc:sldMk cId="1834992139" sldId="383"/>
            <ac:spMk id="36" creationId="{BCAA6BDD-4A8F-CEE4-017D-C4FD82C36F40}"/>
          </ac:spMkLst>
        </pc:spChg>
        <pc:picChg chg="add mod">
          <ac:chgData name="Jeppe Tobias Brønnum Hatting - Boyum IT" userId="040bb176-7cb9-4c36-be3b-4a0c7842d8ab" providerId="ADAL" clId="{9FC76E33-C169-4B6C-8579-F45C838488B1}" dt="2025-04-29T06:37:28.777" v="2382" actId="1076"/>
          <ac:picMkLst>
            <pc:docMk/>
            <pc:sldMk cId="1834992139" sldId="383"/>
            <ac:picMk id="8" creationId="{CFCA8E24-D3C2-8090-9BE7-F3ACA30CDCBC}"/>
          </ac:picMkLst>
        </pc:picChg>
        <pc:picChg chg="mod">
          <ac:chgData name="Jeppe Tobias Brønnum Hatting - Boyum IT" userId="040bb176-7cb9-4c36-be3b-4a0c7842d8ab" providerId="ADAL" clId="{9FC76E33-C169-4B6C-8579-F45C838488B1}" dt="2025-04-15T06:46:44.943" v="631" actId="1076"/>
          <ac:picMkLst>
            <pc:docMk/>
            <pc:sldMk cId="1834992139" sldId="383"/>
            <ac:picMk id="22" creationId="{B7F3C942-7DD5-3ACC-A8C2-E666509AD78C}"/>
          </ac:picMkLst>
        </pc:picChg>
        <pc:picChg chg="add mod">
          <ac:chgData name="Jeppe Tobias Brønnum Hatting - Boyum IT" userId="040bb176-7cb9-4c36-be3b-4a0c7842d8ab" providerId="ADAL" clId="{9FC76E33-C169-4B6C-8579-F45C838488B1}" dt="2025-04-15T06:46:38.883" v="630" actId="1076"/>
          <ac:picMkLst>
            <pc:docMk/>
            <pc:sldMk cId="1834992139" sldId="383"/>
            <ac:picMk id="28" creationId="{0D3B53BB-6C47-F8BD-C9C1-30A44FE3B7E2}"/>
          </ac:picMkLst>
        </pc:picChg>
        <pc:picChg chg="add mod">
          <ac:chgData name="Jeppe Tobias Brønnum Hatting - Boyum IT" userId="040bb176-7cb9-4c36-be3b-4a0c7842d8ab" providerId="ADAL" clId="{9FC76E33-C169-4B6C-8579-F45C838488B1}" dt="2025-04-15T08:33:46.544" v="1683" actId="1076"/>
          <ac:picMkLst>
            <pc:docMk/>
            <pc:sldMk cId="1834992139" sldId="383"/>
            <ac:picMk id="37" creationId="{A3BC4E62-E66F-41C9-2F6D-6D68484B583C}"/>
          </ac:picMkLst>
        </pc:picChg>
        <pc:cxnChg chg="mod">
          <ac:chgData name="Jeppe Tobias Brønnum Hatting - Boyum IT" userId="040bb176-7cb9-4c36-be3b-4a0c7842d8ab" providerId="ADAL" clId="{9FC76E33-C169-4B6C-8579-F45C838488B1}" dt="2025-04-15T06:46:28.287" v="628" actId="1076"/>
          <ac:cxnSpMkLst>
            <pc:docMk/>
            <pc:sldMk cId="1834992139" sldId="383"/>
            <ac:cxnSpMk id="27" creationId="{CBF380BD-8F1F-7B33-D17F-3B19C448E6FB}"/>
          </ac:cxnSpMkLst>
        </pc:cxnChg>
      </pc:sldChg>
      <pc:sldChg chg="addSp delSp modSp mod">
        <pc:chgData name="Jeppe Tobias Brønnum Hatting - Boyum IT" userId="040bb176-7cb9-4c36-be3b-4a0c7842d8ab" providerId="ADAL" clId="{9FC76E33-C169-4B6C-8579-F45C838488B1}" dt="2025-04-15T11:35:15.352" v="2179" actId="14861"/>
        <pc:sldMkLst>
          <pc:docMk/>
          <pc:sldMk cId="2846567288" sldId="390"/>
        </pc:sldMkLst>
        <pc:spChg chg="mod">
          <ac:chgData name="Jeppe Tobias Brønnum Hatting - Boyum IT" userId="040bb176-7cb9-4c36-be3b-4a0c7842d8ab" providerId="ADAL" clId="{9FC76E33-C169-4B6C-8579-F45C838488B1}" dt="2025-04-15T06:11:42.915" v="79" actId="20577"/>
          <ac:spMkLst>
            <pc:docMk/>
            <pc:sldMk cId="2846567288" sldId="390"/>
            <ac:spMk id="2" creationId="{0058F753-0D6D-DC9D-F468-924750F87D21}"/>
          </ac:spMkLst>
        </pc:spChg>
        <pc:spChg chg="mod">
          <ac:chgData name="Jeppe Tobias Brønnum Hatting - Boyum IT" userId="040bb176-7cb9-4c36-be3b-4a0c7842d8ab" providerId="ADAL" clId="{9FC76E33-C169-4B6C-8579-F45C838488B1}" dt="2025-04-15T06:20:37.583" v="115" actId="20577"/>
          <ac:spMkLst>
            <pc:docMk/>
            <pc:sldMk cId="2846567288" sldId="390"/>
            <ac:spMk id="4" creationId="{D50E623A-0883-7AF8-3060-3D5FEBF26273}"/>
          </ac:spMkLst>
        </pc:spChg>
        <pc:picChg chg="add mod">
          <ac:chgData name="Jeppe Tobias Brønnum Hatting - Boyum IT" userId="040bb176-7cb9-4c36-be3b-4a0c7842d8ab" providerId="ADAL" clId="{9FC76E33-C169-4B6C-8579-F45C838488B1}" dt="2025-04-15T11:35:01.993" v="2176" actId="1076"/>
          <ac:picMkLst>
            <pc:docMk/>
            <pc:sldMk cId="2846567288" sldId="390"/>
            <ac:picMk id="7" creationId="{C3E5BBD8-AC98-7378-0BEB-19F9428BEDC3}"/>
          </ac:picMkLst>
        </pc:picChg>
        <pc:picChg chg="add mod">
          <ac:chgData name="Jeppe Tobias Brønnum Hatting - Boyum IT" userId="040bb176-7cb9-4c36-be3b-4a0c7842d8ab" providerId="ADAL" clId="{9FC76E33-C169-4B6C-8579-F45C838488B1}" dt="2025-04-15T11:35:15.352" v="2179" actId="14861"/>
          <ac:picMkLst>
            <pc:docMk/>
            <pc:sldMk cId="2846567288" sldId="390"/>
            <ac:picMk id="1026" creationId="{0D40FD1E-D844-1C6F-A377-6F9C8756E3BC}"/>
          </ac:picMkLst>
        </pc:picChg>
      </pc:sldChg>
      <pc:sldChg chg="modSp mod">
        <pc:chgData name="Jeppe Tobias Brønnum Hatting - Boyum IT" userId="040bb176-7cb9-4c36-be3b-4a0c7842d8ab" providerId="ADAL" clId="{9FC76E33-C169-4B6C-8579-F45C838488B1}" dt="2025-04-15T06:11:08.961" v="2" actId="20577"/>
        <pc:sldMkLst>
          <pc:docMk/>
          <pc:sldMk cId="2424599455" sldId="398"/>
        </pc:sldMkLst>
        <pc:spChg chg="mod">
          <ac:chgData name="Jeppe Tobias Brønnum Hatting - Boyum IT" userId="040bb176-7cb9-4c36-be3b-4a0c7842d8ab" providerId="ADAL" clId="{9FC76E33-C169-4B6C-8579-F45C838488B1}" dt="2025-04-15T06:11:08.961" v="2" actId="20577"/>
          <ac:spMkLst>
            <pc:docMk/>
            <pc:sldMk cId="2424599455" sldId="398"/>
            <ac:spMk id="4" creationId="{27BBACF9-BD6A-91D8-038A-C366F435A22A}"/>
          </ac:spMkLst>
        </pc:spChg>
      </pc:sldChg>
      <pc:sldChg chg="addSp delSp modSp mod modShow">
        <pc:chgData name="Jeppe Tobias Brønnum Hatting - Boyum IT" userId="040bb176-7cb9-4c36-be3b-4a0c7842d8ab" providerId="ADAL" clId="{9FC76E33-C169-4B6C-8579-F45C838488B1}" dt="2025-04-15T07:04:13.822" v="1099" actId="12"/>
        <pc:sldMkLst>
          <pc:docMk/>
          <pc:sldMk cId="3863372899" sldId="406"/>
        </pc:sldMkLst>
        <pc:spChg chg="mod">
          <ac:chgData name="Jeppe Tobias Brønnum Hatting - Boyum IT" userId="040bb176-7cb9-4c36-be3b-4a0c7842d8ab" providerId="ADAL" clId="{9FC76E33-C169-4B6C-8579-F45C838488B1}" dt="2025-04-15T07:02:05.112" v="1012" actId="20577"/>
          <ac:spMkLst>
            <pc:docMk/>
            <pc:sldMk cId="3863372899" sldId="406"/>
            <ac:spMk id="7" creationId="{8BDCBFC2-4CE3-FB9F-9D13-5949337425F5}"/>
          </ac:spMkLst>
        </pc:spChg>
        <pc:spChg chg="mod">
          <ac:chgData name="Jeppe Tobias Brønnum Hatting - Boyum IT" userId="040bb176-7cb9-4c36-be3b-4a0c7842d8ab" providerId="ADAL" clId="{9FC76E33-C169-4B6C-8579-F45C838488B1}" dt="2025-04-15T07:04:13.822" v="1099" actId="12"/>
          <ac:spMkLst>
            <pc:docMk/>
            <pc:sldMk cId="3863372899" sldId="406"/>
            <ac:spMk id="8" creationId="{FD0D0D94-BC6F-6EC3-DAAB-1AD99A9A1BD4}"/>
          </ac:spMkLst>
        </pc:spChg>
        <pc:spChg chg="mod">
          <ac:chgData name="Jeppe Tobias Brønnum Hatting - Boyum IT" userId="040bb176-7cb9-4c36-be3b-4a0c7842d8ab" providerId="ADAL" clId="{9FC76E33-C169-4B6C-8579-F45C838488B1}" dt="2025-04-15T06:44:52.690" v="578"/>
          <ac:spMkLst>
            <pc:docMk/>
            <pc:sldMk cId="3863372899" sldId="406"/>
            <ac:spMk id="9" creationId="{943767AA-C2E6-7166-00F2-8A6030E4F81E}"/>
          </ac:spMkLst>
        </pc:spChg>
        <pc:picChg chg="add mod">
          <ac:chgData name="Jeppe Tobias Brønnum Hatting - Boyum IT" userId="040bb176-7cb9-4c36-be3b-4a0c7842d8ab" providerId="ADAL" clId="{9FC76E33-C169-4B6C-8579-F45C838488B1}" dt="2025-04-15T06:47:35.246" v="670" actId="14861"/>
          <ac:picMkLst>
            <pc:docMk/>
            <pc:sldMk cId="3863372899" sldId="406"/>
            <ac:picMk id="10" creationId="{75827D02-F4A8-A5BF-C2E7-9A41FF323B35}"/>
          </ac:picMkLst>
        </pc:picChg>
      </pc:sldChg>
      <pc:sldChg chg="addSp delSp modSp mod modShow">
        <pc:chgData name="Jeppe Tobias Brønnum Hatting - Boyum IT" userId="040bb176-7cb9-4c36-be3b-4a0c7842d8ab" providerId="ADAL" clId="{9FC76E33-C169-4B6C-8579-F45C838488B1}" dt="2025-04-15T07:56:02.042" v="1454" actId="20577"/>
        <pc:sldMkLst>
          <pc:docMk/>
          <pc:sldMk cId="1111583818" sldId="407"/>
        </pc:sldMkLst>
        <pc:spChg chg="mod">
          <ac:chgData name="Jeppe Tobias Brønnum Hatting - Boyum IT" userId="040bb176-7cb9-4c36-be3b-4a0c7842d8ab" providerId="ADAL" clId="{9FC76E33-C169-4B6C-8579-F45C838488B1}" dt="2025-04-15T07:06:46.883" v="1184" actId="20577"/>
          <ac:spMkLst>
            <pc:docMk/>
            <pc:sldMk cId="1111583818" sldId="407"/>
            <ac:spMk id="7" creationId="{8BDCBFC2-4CE3-FB9F-9D13-5949337425F5}"/>
          </ac:spMkLst>
        </pc:spChg>
        <pc:spChg chg="mod">
          <ac:chgData name="Jeppe Tobias Brønnum Hatting - Boyum IT" userId="040bb176-7cb9-4c36-be3b-4a0c7842d8ab" providerId="ADAL" clId="{9FC76E33-C169-4B6C-8579-F45C838488B1}" dt="2025-04-15T07:56:02.042" v="1454" actId="20577"/>
          <ac:spMkLst>
            <pc:docMk/>
            <pc:sldMk cId="1111583818" sldId="407"/>
            <ac:spMk id="8" creationId="{FD0D0D94-BC6F-6EC3-DAAB-1AD99A9A1BD4}"/>
          </ac:spMkLst>
        </pc:spChg>
        <pc:spChg chg="mod">
          <ac:chgData name="Jeppe Tobias Brønnum Hatting - Boyum IT" userId="040bb176-7cb9-4c36-be3b-4a0c7842d8ab" providerId="ADAL" clId="{9FC76E33-C169-4B6C-8579-F45C838488B1}" dt="2025-04-15T07:20:49.739" v="1450" actId="20577"/>
          <ac:spMkLst>
            <pc:docMk/>
            <pc:sldMk cId="1111583818" sldId="407"/>
            <ac:spMk id="9" creationId="{943767AA-C2E6-7166-00F2-8A6030E4F81E}"/>
          </ac:spMkLst>
        </pc:spChg>
        <pc:picChg chg="add mod">
          <ac:chgData name="Jeppe Tobias Brønnum Hatting - Boyum IT" userId="040bb176-7cb9-4c36-be3b-4a0c7842d8ab" providerId="ADAL" clId="{9FC76E33-C169-4B6C-8579-F45C838488B1}" dt="2025-04-15T07:16:32.090" v="1191" actId="14861"/>
          <ac:picMkLst>
            <pc:docMk/>
            <pc:sldMk cId="1111583818" sldId="407"/>
            <ac:picMk id="5" creationId="{A5388B97-866B-664C-60D8-64B8A0C7331F}"/>
          </ac:picMkLst>
        </pc:picChg>
      </pc:sldChg>
      <pc:sldChg chg="del mod modShow">
        <pc:chgData name="Jeppe Tobias Brønnum Hatting - Boyum IT" userId="040bb176-7cb9-4c36-be3b-4a0c7842d8ab" providerId="ADAL" clId="{9FC76E33-C169-4B6C-8579-F45C838488B1}" dt="2025-04-15T07:56:25.650" v="1456" actId="47"/>
        <pc:sldMkLst>
          <pc:docMk/>
          <pc:sldMk cId="153534654" sldId="408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8:17:10.978" v="1479" actId="47"/>
        <pc:sldMkLst>
          <pc:docMk/>
          <pc:sldMk cId="1024682314" sldId="409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7:21:11.915" v="1452" actId="47"/>
        <pc:sldMkLst>
          <pc:docMk/>
          <pc:sldMk cId="2374051153" sldId="410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8:18:43.532" v="1500" actId="47"/>
        <pc:sldMkLst>
          <pc:docMk/>
          <pc:sldMk cId="108049497" sldId="411"/>
        </pc:sldMkLst>
      </pc:sldChg>
      <pc:sldChg chg="mod modShow">
        <pc:chgData name="Jeppe Tobias Brønnum Hatting - Boyum IT" userId="040bb176-7cb9-4c36-be3b-4a0c7842d8ab" providerId="ADAL" clId="{9FC76E33-C169-4B6C-8579-F45C838488B1}" dt="2025-04-29T10:23:33.582" v="2770" actId="729"/>
        <pc:sldMkLst>
          <pc:docMk/>
          <pc:sldMk cId="1789214141" sldId="413"/>
        </pc:sldMkLst>
      </pc:sldChg>
      <pc:sldChg chg="mod modShow">
        <pc:chgData name="Jeppe Tobias Brønnum Hatting - Boyum IT" userId="040bb176-7cb9-4c36-be3b-4a0c7842d8ab" providerId="ADAL" clId="{9FC76E33-C169-4B6C-8579-F45C838488B1}" dt="2025-04-29T10:23:33.582" v="2770" actId="729"/>
        <pc:sldMkLst>
          <pc:docMk/>
          <pc:sldMk cId="3137160355" sldId="414"/>
        </pc:sldMkLst>
      </pc:sldChg>
      <pc:sldChg chg="modSp mod modShow">
        <pc:chgData name="Jeppe Tobias Brønnum Hatting - Boyum IT" userId="040bb176-7cb9-4c36-be3b-4a0c7842d8ab" providerId="ADAL" clId="{9FC76E33-C169-4B6C-8579-F45C838488B1}" dt="2025-04-15T08:18:04.559" v="1497" actId="20577"/>
        <pc:sldMkLst>
          <pc:docMk/>
          <pc:sldMk cId="3874082935" sldId="415"/>
        </pc:sldMkLst>
        <pc:spChg chg="mod">
          <ac:chgData name="Jeppe Tobias Brønnum Hatting - Boyum IT" userId="040bb176-7cb9-4c36-be3b-4a0c7842d8ab" providerId="ADAL" clId="{9FC76E33-C169-4B6C-8579-F45C838488B1}" dt="2025-04-15T08:18:01.679" v="1495" actId="20577"/>
          <ac:spMkLst>
            <pc:docMk/>
            <pc:sldMk cId="3874082935" sldId="415"/>
            <ac:spMk id="7" creationId="{DD900C8D-ABB2-5EB4-E19F-8A43F9A778D6}"/>
          </ac:spMkLst>
        </pc:spChg>
        <pc:spChg chg="mod">
          <ac:chgData name="Jeppe Tobias Brønnum Hatting - Boyum IT" userId="040bb176-7cb9-4c36-be3b-4a0c7842d8ab" providerId="ADAL" clId="{9FC76E33-C169-4B6C-8579-F45C838488B1}" dt="2025-04-15T08:18:04.559" v="1497" actId="20577"/>
          <ac:spMkLst>
            <pc:docMk/>
            <pc:sldMk cId="3874082935" sldId="415"/>
            <ac:spMk id="8" creationId="{9F562A96-673C-6436-EBC0-0E2574A2931B}"/>
          </ac:spMkLst>
        </pc:spChg>
      </pc:sldChg>
      <pc:sldChg chg="del mod modShow">
        <pc:chgData name="Jeppe Tobias Brønnum Hatting - Boyum IT" userId="040bb176-7cb9-4c36-be3b-4a0c7842d8ab" providerId="ADAL" clId="{9FC76E33-C169-4B6C-8579-F45C838488B1}" dt="2025-04-15T08:18:18.351" v="1498" actId="47"/>
        <pc:sldMkLst>
          <pc:docMk/>
          <pc:sldMk cId="748420173" sldId="416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8:18:18.351" v="1498" actId="47"/>
        <pc:sldMkLst>
          <pc:docMk/>
          <pc:sldMk cId="3440468225" sldId="417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8:18:18.351" v="1498" actId="47"/>
        <pc:sldMkLst>
          <pc:docMk/>
          <pc:sldMk cId="342923663" sldId="418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8:18:18.351" v="1498" actId="47"/>
        <pc:sldMkLst>
          <pc:docMk/>
          <pc:sldMk cId="2270596734" sldId="419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8:18:18.351" v="1498" actId="47"/>
        <pc:sldMkLst>
          <pc:docMk/>
          <pc:sldMk cId="4051360094" sldId="420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8:18:18.351" v="1498" actId="47"/>
        <pc:sldMkLst>
          <pc:docMk/>
          <pc:sldMk cId="933419403" sldId="421"/>
        </pc:sldMkLst>
      </pc:sldChg>
      <pc:sldChg chg="del mod ord modShow">
        <pc:chgData name="Jeppe Tobias Brønnum Hatting - Boyum IT" userId="040bb176-7cb9-4c36-be3b-4a0c7842d8ab" providerId="ADAL" clId="{9FC76E33-C169-4B6C-8579-F45C838488B1}" dt="2025-04-29T16:49:49.796" v="2848" actId="47"/>
        <pc:sldMkLst>
          <pc:docMk/>
          <pc:sldMk cId="418502736" sldId="422"/>
        </pc:sldMkLst>
      </pc:sldChg>
      <pc:sldChg chg="del mod ord modShow">
        <pc:chgData name="Jeppe Tobias Brønnum Hatting - Boyum IT" userId="040bb176-7cb9-4c36-be3b-4a0c7842d8ab" providerId="ADAL" clId="{9FC76E33-C169-4B6C-8579-F45C838488B1}" dt="2025-04-29T10:25:17.452" v="2773" actId="47"/>
        <pc:sldMkLst>
          <pc:docMk/>
          <pc:sldMk cId="3336249539" sldId="423"/>
        </pc:sldMkLst>
      </pc:sldChg>
      <pc:sldChg chg="del mod ord modShow">
        <pc:chgData name="Jeppe Tobias Brønnum Hatting - Boyum IT" userId="040bb176-7cb9-4c36-be3b-4a0c7842d8ab" providerId="ADAL" clId="{9FC76E33-C169-4B6C-8579-F45C838488B1}" dt="2025-04-29T10:25:17.452" v="2773" actId="47"/>
        <pc:sldMkLst>
          <pc:docMk/>
          <pc:sldMk cId="1276475583" sldId="424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8:18:30.036" v="1499" actId="47"/>
        <pc:sldMkLst>
          <pc:docMk/>
          <pc:sldMk cId="1216085599" sldId="425"/>
        </pc:sldMkLst>
      </pc:sldChg>
      <pc:sldChg chg="del mod ord modShow">
        <pc:chgData name="Jeppe Tobias Brønnum Hatting - Boyum IT" userId="040bb176-7cb9-4c36-be3b-4a0c7842d8ab" providerId="ADAL" clId="{9FC76E33-C169-4B6C-8579-F45C838488B1}" dt="2025-04-29T10:25:17.452" v="2773" actId="47"/>
        <pc:sldMkLst>
          <pc:docMk/>
          <pc:sldMk cId="416187561" sldId="426"/>
        </pc:sldMkLst>
      </pc:sldChg>
      <pc:sldChg chg="del mod ord modShow">
        <pc:chgData name="Jeppe Tobias Brønnum Hatting - Boyum IT" userId="040bb176-7cb9-4c36-be3b-4a0c7842d8ab" providerId="ADAL" clId="{9FC76E33-C169-4B6C-8579-F45C838488B1}" dt="2025-04-29T10:25:17.452" v="2773" actId="47"/>
        <pc:sldMkLst>
          <pc:docMk/>
          <pc:sldMk cId="3972581626" sldId="427"/>
        </pc:sldMkLst>
      </pc:sldChg>
      <pc:sldChg chg="del mod ord modShow">
        <pc:chgData name="Jeppe Tobias Brønnum Hatting - Boyum IT" userId="040bb176-7cb9-4c36-be3b-4a0c7842d8ab" providerId="ADAL" clId="{9FC76E33-C169-4B6C-8579-F45C838488B1}" dt="2025-04-29T10:25:17.452" v="2773" actId="47"/>
        <pc:sldMkLst>
          <pc:docMk/>
          <pc:sldMk cId="245578941" sldId="428"/>
        </pc:sldMkLst>
      </pc:sldChg>
      <pc:sldChg chg="del mod ord modShow">
        <pc:chgData name="Jeppe Tobias Brønnum Hatting - Boyum IT" userId="040bb176-7cb9-4c36-be3b-4a0c7842d8ab" providerId="ADAL" clId="{9FC76E33-C169-4B6C-8579-F45C838488B1}" dt="2025-04-29T10:25:17.452" v="2773" actId="47"/>
        <pc:sldMkLst>
          <pc:docMk/>
          <pc:sldMk cId="1470100344" sldId="429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8:18:43.532" v="1500" actId="47"/>
        <pc:sldMkLst>
          <pc:docMk/>
          <pc:sldMk cId="2286791687" sldId="430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8:18:43.532" v="1500" actId="47"/>
        <pc:sldMkLst>
          <pc:docMk/>
          <pc:sldMk cId="1833208308" sldId="431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8:18:43.532" v="1500" actId="47"/>
        <pc:sldMkLst>
          <pc:docMk/>
          <pc:sldMk cId="821146875" sldId="432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8:18:43.532" v="1500" actId="47"/>
        <pc:sldMkLst>
          <pc:docMk/>
          <pc:sldMk cId="3206744033" sldId="433"/>
        </pc:sldMkLst>
      </pc:sldChg>
      <pc:sldChg chg="del mod ord modShow">
        <pc:chgData name="Jeppe Tobias Brønnum Hatting - Boyum IT" userId="040bb176-7cb9-4c36-be3b-4a0c7842d8ab" providerId="ADAL" clId="{9FC76E33-C169-4B6C-8579-F45C838488B1}" dt="2025-04-29T16:49:45.896" v="2847" actId="47"/>
        <pc:sldMkLst>
          <pc:docMk/>
          <pc:sldMk cId="1656554663" sldId="434"/>
        </pc:sldMkLst>
      </pc:sldChg>
      <pc:sldChg chg="modSp mod ord modShow">
        <pc:chgData name="Jeppe Tobias Brønnum Hatting - Boyum IT" userId="040bb176-7cb9-4c36-be3b-4a0c7842d8ab" providerId="ADAL" clId="{9FC76E33-C169-4B6C-8579-F45C838488B1}" dt="2025-04-29T10:29:17.310" v="2806" actId="20577"/>
        <pc:sldMkLst>
          <pc:docMk/>
          <pc:sldMk cId="2133678701" sldId="435"/>
        </pc:sldMkLst>
        <pc:spChg chg="mod">
          <ac:chgData name="Jeppe Tobias Brønnum Hatting - Boyum IT" userId="040bb176-7cb9-4c36-be3b-4a0c7842d8ab" providerId="ADAL" clId="{9FC76E33-C169-4B6C-8579-F45C838488B1}" dt="2025-04-29T10:29:17.310" v="2806" actId="20577"/>
          <ac:spMkLst>
            <pc:docMk/>
            <pc:sldMk cId="2133678701" sldId="435"/>
            <ac:spMk id="11" creationId="{85D28C54-B61D-167F-4318-A322FD1960C5}"/>
          </ac:spMkLst>
        </pc:spChg>
      </pc:sldChg>
      <pc:sldChg chg="addSp delSp modSp mod ord modShow">
        <pc:chgData name="Jeppe Tobias Brønnum Hatting - Boyum IT" userId="040bb176-7cb9-4c36-be3b-4a0c7842d8ab" providerId="ADAL" clId="{9FC76E33-C169-4B6C-8579-F45C838488B1}" dt="2025-04-29T16:50:13.722" v="2849" actId="729"/>
        <pc:sldMkLst>
          <pc:docMk/>
          <pc:sldMk cId="2514673484" sldId="436"/>
        </pc:sldMkLst>
        <pc:spChg chg="add mod">
          <ac:chgData name="Jeppe Tobias Brønnum Hatting - Boyum IT" userId="040bb176-7cb9-4c36-be3b-4a0c7842d8ab" providerId="ADAL" clId="{9FC76E33-C169-4B6C-8579-F45C838488B1}" dt="2025-04-15T08:27:15.674" v="1647" actId="1076"/>
          <ac:spMkLst>
            <pc:docMk/>
            <pc:sldMk cId="2514673484" sldId="436"/>
            <ac:spMk id="2" creationId="{0AAD69D0-A3BA-C4F1-E2C9-2B00D0982DFD}"/>
          </ac:spMkLst>
        </pc:spChg>
        <pc:spChg chg="add mod">
          <ac:chgData name="Jeppe Tobias Brønnum Hatting - Boyum IT" userId="040bb176-7cb9-4c36-be3b-4a0c7842d8ab" providerId="ADAL" clId="{9FC76E33-C169-4B6C-8579-F45C838488B1}" dt="2025-04-15T08:22:27.021" v="1582" actId="1076"/>
          <ac:spMkLst>
            <pc:docMk/>
            <pc:sldMk cId="2514673484" sldId="436"/>
            <ac:spMk id="3" creationId="{B5437BB5-59FF-202D-EBE9-14FA214A1A42}"/>
          </ac:spMkLst>
        </pc:spChg>
        <pc:spChg chg="add mod">
          <ac:chgData name="Jeppe Tobias Brønnum Hatting - Boyum IT" userId="040bb176-7cb9-4c36-be3b-4a0c7842d8ab" providerId="ADAL" clId="{9FC76E33-C169-4B6C-8579-F45C838488B1}" dt="2025-04-15T08:27:09.097" v="1646" actId="14100"/>
          <ac:spMkLst>
            <pc:docMk/>
            <pc:sldMk cId="2514673484" sldId="436"/>
            <ac:spMk id="4" creationId="{346A5760-8D24-64BC-E672-B60EF5C9C49E}"/>
          </ac:spMkLst>
        </pc:spChg>
        <pc:spChg chg="add mod">
          <ac:chgData name="Jeppe Tobias Brønnum Hatting - Boyum IT" userId="040bb176-7cb9-4c36-be3b-4a0c7842d8ab" providerId="ADAL" clId="{9FC76E33-C169-4B6C-8579-F45C838488B1}" dt="2025-04-15T08:26:43.267" v="1641" actId="20577"/>
          <ac:spMkLst>
            <pc:docMk/>
            <pc:sldMk cId="2514673484" sldId="436"/>
            <ac:spMk id="5" creationId="{8DBF4EBD-83BB-64AF-D283-02B23B9116F8}"/>
          </ac:spMkLst>
        </pc:spChg>
        <pc:spChg chg="mod">
          <ac:chgData name="Jeppe Tobias Brønnum Hatting - Boyum IT" userId="040bb176-7cb9-4c36-be3b-4a0c7842d8ab" providerId="ADAL" clId="{9FC76E33-C169-4B6C-8579-F45C838488B1}" dt="2025-04-15T08:20:17.550" v="1508" actId="20577"/>
          <ac:spMkLst>
            <pc:docMk/>
            <pc:sldMk cId="2514673484" sldId="436"/>
            <ac:spMk id="8" creationId="{3EED5552-9940-C775-FDC9-FB91108ECAD2}"/>
          </ac:spMkLst>
        </pc:spChg>
        <pc:spChg chg="mod">
          <ac:chgData name="Jeppe Tobias Brønnum Hatting - Boyum IT" userId="040bb176-7cb9-4c36-be3b-4a0c7842d8ab" providerId="ADAL" clId="{9FC76E33-C169-4B6C-8579-F45C838488B1}" dt="2025-04-15T08:21:29.700" v="1550" actId="20577"/>
          <ac:spMkLst>
            <pc:docMk/>
            <pc:sldMk cId="2514673484" sldId="436"/>
            <ac:spMk id="10" creationId="{AFFA20F2-BB01-453E-AACF-977DA0F4BE7B}"/>
          </ac:spMkLst>
        </pc:spChg>
        <pc:spChg chg="mod">
          <ac:chgData name="Jeppe Tobias Brønnum Hatting - Boyum IT" userId="040bb176-7cb9-4c36-be3b-4a0c7842d8ab" providerId="ADAL" clId="{9FC76E33-C169-4B6C-8579-F45C838488B1}" dt="2025-04-15T08:20:21.340" v="1509" actId="14100"/>
          <ac:spMkLst>
            <pc:docMk/>
            <pc:sldMk cId="2514673484" sldId="436"/>
            <ac:spMk id="12" creationId="{AF486B0F-B1E4-FE7D-2159-AC571FBF160F}"/>
          </ac:spMkLst>
        </pc:spChg>
        <pc:spChg chg="mod">
          <ac:chgData name="Jeppe Tobias Brønnum Hatting - Boyum IT" userId="040bb176-7cb9-4c36-be3b-4a0c7842d8ab" providerId="ADAL" clId="{9FC76E33-C169-4B6C-8579-F45C838488B1}" dt="2025-04-15T11:41:45.525" v="2253" actId="20577"/>
          <ac:spMkLst>
            <pc:docMk/>
            <pc:sldMk cId="2514673484" sldId="436"/>
            <ac:spMk id="13" creationId="{7344F2E2-ED57-E322-7DA5-351C017DA4F3}"/>
          </ac:spMkLst>
        </pc:spChg>
        <pc:spChg chg="mod">
          <ac:chgData name="Jeppe Tobias Brønnum Hatting - Boyum IT" userId="040bb176-7cb9-4c36-be3b-4a0c7842d8ab" providerId="ADAL" clId="{9FC76E33-C169-4B6C-8579-F45C838488B1}" dt="2025-04-15T11:41:58.394" v="2255" actId="20577"/>
          <ac:spMkLst>
            <pc:docMk/>
            <pc:sldMk cId="2514673484" sldId="436"/>
            <ac:spMk id="15" creationId="{8A1759F8-930A-0722-253B-61CAA79E8292}"/>
          </ac:spMkLst>
        </pc:spChg>
        <pc:spChg chg="mod">
          <ac:chgData name="Jeppe Tobias Brønnum Hatting - Boyum IT" userId="040bb176-7cb9-4c36-be3b-4a0c7842d8ab" providerId="ADAL" clId="{9FC76E33-C169-4B6C-8579-F45C838488B1}" dt="2025-04-15T08:20:28.960" v="1511" actId="1076"/>
          <ac:spMkLst>
            <pc:docMk/>
            <pc:sldMk cId="2514673484" sldId="436"/>
            <ac:spMk id="16" creationId="{081F90F1-3419-780D-DFC0-3395DC1B776A}"/>
          </ac:spMkLst>
        </pc:spChg>
      </pc:sldChg>
      <pc:sldChg chg="del mod modShow">
        <pc:chgData name="Jeppe Tobias Brønnum Hatting - Boyum IT" userId="040bb176-7cb9-4c36-be3b-4a0c7842d8ab" providerId="ADAL" clId="{9FC76E33-C169-4B6C-8579-F45C838488B1}" dt="2025-04-15T08:19:48.091" v="1502" actId="47"/>
        <pc:sldMkLst>
          <pc:docMk/>
          <pc:sldMk cId="169429855" sldId="437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8:27:21.131" v="1648" actId="47"/>
        <pc:sldMkLst>
          <pc:docMk/>
          <pc:sldMk cId="1777637377" sldId="439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8:28:35.014" v="1649" actId="47"/>
        <pc:sldMkLst>
          <pc:docMk/>
          <pc:sldMk cId="2503015578" sldId="440"/>
        </pc:sldMkLst>
      </pc:sldChg>
      <pc:sldChg chg="modSp del mod modShow">
        <pc:chgData name="Jeppe Tobias Brønnum Hatting - Boyum IT" userId="040bb176-7cb9-4c36-be3b-4a0c7842d8ab" providerId="ADAL" clId="{9FC76E33-C169-4B6C-8579-F45C838488B1}" dt="2025-04-15T08:46:00.422" v="1980" actId="47"/>
        <pc:sldMkLst>
          <pc:docMk/>
          <pc:sldMk cId="1427693568" sldId="441"/>
        </pc:sldMkLst>
      </pc:sldChg>
      <pc:sldChg chg="mod modShow">
        <pc:chgData name="Jeppe Tobias Brønnum Hatting - Boyum IT" userId="040bb176-7cb9-4c36-be3b-4a0c7842d8ab" providerId="ADAL" clId="{9FC76E33-C169-4B6C-8579-F45C838488B1}" dt="2025-04-29T16:58:09.009" v="3101" actId="729"/>
        <pc:sldMkLst>
          <pc:docMk/>
          <pc:sldMk cId="1229929368" sldId="442"/>
        </pc:sldMkLst>
      </pc:sldChg>
      <pc:sldChg chg="mod modShow">
        <pc:chgData name="Jeppe Tobias Brønnum Hatting - Boyum IT" userId="040bb176-7cb9-4c36-be3b-4a0c7842d8ab" providerId="ADAL" clId="{9FC76E33-C169-4B6C-8579-F45C838488B1}" dt="2025-04-29T17:21:38.524" v="3752" actId="729"/>
        <pc:sldMkLst>
          <pc:docMk/>
          <pc:sldMk cId="3199205141" sldId="443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6:44:11.152" v="535" actId="47"/>
        <pc:sldMkLst>
          <pc:docMk/>
          <pc:sldMk cId="298817695" sldId="444"/>
        </pc:sldMkLst>
      </pc:sldChg>
      <pc:sldChg chg="delSp modSp mod ord modShow">
        <pc:chgData name="Jeppe Tobias Brønnum Hatting - Boyum IT" userId="040bb176-7cb9-4c36-be3b-4a0c7842d8ab" providerId="ADAL" clId="{9FC76E33-C169-4B6C-8579-F45C838488B1}" dt="2025-04-29T08:25:39.843" v="2599"/>
        <pc:sldMkLst>
          <pc:docMk/>
          <pc:sldMk cId="177353778" sldId="445"/>
        </pc:sldMkLst>
        <pc:spChg chg="mod">
          <ac:chgData name="Jeppe Tobias Brønnum Hatting - Boyum IT" userId="040bb176-7cb9-4c36-be3b-4a0c7842d8ab" providerId="ADAL" clId="{9FC76E33-C169-4B6C-8579-F45C838488B1}" dt="2025-04-15T06:42:00.876" v="528" actId="20577"/>
          <ac:spMkLst>
            <pc:docMk/>
            <pc:sldMk cId="177353778" sldId="445"/>
            <ac:spMk id="7" creationId="{8BDCBFC2-4CE3-FB9F-9D13-5949337425F5}"/>
          </ac:spMkLst>
        </pc:spChg>
        <pc:spChg chg="mod">
          <ac:chgData name="Jeppe Tobias Brønnum Hatting - Boyum IT" userId="040bb176-7cb9-4c36-be3b-4a0c7842d8ab" providerId="ADAL" clId="{9FC76E33-C169-4B6C-8579-F45C838488B1}" dt="2025-04-15T06:44:49.342" v="577" actId="20577"/>
          <ac:spMkLst>
            <pc:docMk/>
            <pc:sldMk cId="177353778" sldId="445"/>
            <ac:spMk id="9" creationId="{943767AA-C2E6-7166-00F2-8A6030E4F81E}"/>
          </ac:spMkLst>
        </pc:spChg>
      </pc:sldChg>
      <pc:sldChg chg="delSp modSp mod delAnim modShow">
        <pc:chgData name="Jeppe Tobias Brønnum Hatting - Boyum IT" userId="040bb176-7cb9-4c36-be3b-4a0c7842d8ab" providerId="ADAL" clId="{9FC76E33-C169-4B6C-8579-F45C838488B1}" dt="2025-04-29T16:23:34.107" v="2807" actId="729"/>
        <pc:sldMkLst>
          <pc:docMk/>
          <pc:sldMk cId="143639605" sldId="446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7:21:11.915" v="1452" actId="47"/>
        <pc:sldMkLst>
          <pc:docMk/>
          <pc:sldMk cId="3912274330" sldId="447"/>
        </pc:sldMkLst>
      </pc:sldChg>
      <pc:sldChg chg="delSp modSp add del mod modShow">
        <pc:chgData name="Jeppe Tobias Brønnum Hatting - Boyum IT" userId="040bb176-7cb9-4c36-be3b-4a0c7842d8ab" providerId="ADAL" clId="{9FC76E33-C169-4B6C-8579-F45C838488B1}" dt="2025-04-15T08:17:02.879" v="1477" actId="20577"/>
        <pc:sldMkLst>
          <pc:docMk/>
          <pc:sldMk cId="176335133" sldId="448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8:16:40.948" v="1459" actId="47"/>
        <pc:sldMkLst>
          <pc:docMk/>
          <pc:sldMk cId="1935986945" sldId="449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8:16:41.867" v="1460" actId="47"/>
        <pc:sldMkLst>
          <pc:docMk/>
          <pc:sldMk cId="3216605614" sldId="450"/>
        </pc:sldMkLst>
      </pc:sldChg>
      <pc:sldChg chg="del mod modShow">
        <pc:chgData name="Jeppe Tobias Brønnum Hatting - Boyum IT" userId="040bb176-7cb9-4c36-be3b-4a0c7842d8ab" providerId="ADAL" clId="{9FC76E33-C169-4B6C-8579-F45C838488B1}" dt="2025-04-15T07:06:00.922" v="1147" actId="47"/>
        <pc:sldMkLst>
          <pc:docMk/>
          <pc:sldMk cId="656921472" sldId="451"/>
        </pc:sldMkLst>
      </pc:sldChg>
      <pc:sldChg chg="mod ord modShow">
        <pc:chgData name="Jeppe Tobias Brønnum Hatting - Boyum IT" userId="040bb176-7cb9-4c36-be3b-4a0c7842d8ab" providerId="ADAL" clId="{9FC76E33-C169-4B6C-8579-F45C838488B1}" dt="2025-04-29T16:50:33.413" v="2852" actId="729"/>
        <pc:sldMkLst>
          <pc:docMk/>
          <pc:sldMk cId="2465710297" sldId="454"/>
        </pc:sldMkLst>
      </pc:sldChg>
      <pc:sldChg chg="modSp add mod">
        <pc:chgData name="Jeppe Tobias Brønnum Hatting - Boyum IT" userId="040bb176-7cb9-4c36-be3b-4a0c7842d8ab" providerId="ADAL" clId="{9FC76E33-C169-4B6C-8579-F45C838488B1}" dt="2025-04-15T07:06:31.400" v="1170" actId="113"/>
        <pc:sldMkLst>
          <pc:docMk/>
          <pc:sldMk cId="2459366397" sldId="455"/>
        </pc:sldMkLst>
      </pc:sldChg>
      <pc:sldChg chg="modSp add mod">
        <pc:chgData name="Jeppe Tobias Brønnum Hatting - Boyum IT" userId="040bb176-7cb9-4c36-be3b-4a0c7842d8ab" providerId="ADAL" clId="{9FC76E33-C169-4B6C-8579-F45C838488B1}" dt="2025-04-15T07:56:30.565" v="1458" actId="113"/>
        <pc:sldMkLst>
          <pc:docMk/>
          <pc:sldMk cId="1911827787" sldId="456"/>
        </pc:sldMkLst>
      </pc:sldChg>
      <pc:sldChg chg="modSp add del mod">
        <pc:chgData name="Jeppe Tobias Brønnum Hatting - Boyum IT" userId="040bb176-7cb9-4c36-be3b-4a0c7842d8ab" providerId="ADAL" clId="{9FC76E33-C169-4B6C-8579-F45C838488B1}" dt="2025-04-29T17:20:22.990" v="3724" actId="47"/>
        <pc:sldMkLst>
          <pc:docMk/>
          <pc:sldMk cId="3547743072" sldId="457"/>
        </pc:sldMkLst>
      </pc:sldChg>
      <pc:sldChg chg="modSp add del mod">
        <pc:chgData name="Jeppe Tobias Brønnum Hatting - Boyum IT" userId="040bb176-7cb9-4c36-be3b-4a0c7842d8ab" providerId="ADAL" clId="{9FC76E33-C169-4B6C-8579-F45C838488B1}" dt="2025-04-29T17:21:12.013" v="3735" actId="47"/>
        <pc:sldMkLst>
          <pc:docMk/>
          <pc:sldMk cId="824349313" sldId="458"/>
        </pc:sldMkLst>
      </pc:sldChg>
      <pc:sldChg chg="add del">
        <pc:chgData name="Jeppe Tobias Brønnum Hatting - Boyum IT" userId="040bb176-7cb9-4c36-be3b-4a0c7842d8ab" providerId="ADAL" clId="{9FC76E33-C169-4B6C-8579-F45C838488B1}" dt="2025-04-15T08:17:14.646" v="1481"/>
        <pc:sldMkLst>
          <pc:docMk/>
          <pc:sldMk cId="2286863905" sldId="458"/>
        </pc:sldMkLst>
      </pc:sldChg>
      <pc:sldChg chg="modSp add del mod">
        <pc:chgData name="Jeppe Tobias Brønnum Hatting - Boyum IT" userId="040bb176-7cb9-4c36-be3b-4a0c7842d8ab" providerId="ADAL" clId="{9FC76E33-C169-4B6C-8579-F45C838488B1}" dt="2025-04-15T08:51:05.718" v="2167" actId="47"/>
        <pc:sldMkLst>
          <pc:docMk/>
          <pc:sldMk cId="591121728" sldId="459"/>
        </pc:sldMkLst>
      </pc:sldChg>
      <pc:sldChg chg="add del">
        <pc:chgData name="Jeppe Tobias Brønnum Hatting - Boyum IT" userId="040bb176-7cb9-4c36-be3b-4a0c7842d8ab" providerId="ADAL" clId="{9FC76E33-C169-4B6C-8579-F45C838488B1}" dt="2025-04-15T08:28:52.363" v="1652"/>
        <pc:sldMkLst>
          <pc:docMk/>
          <pc:sldMk cId="3444783275" sldId="459"/>
        </pc:sldMkLst>
      </pc:sldChg>
      <pc:sldChg chg="modSp add del mod modShow">
        <pc:chgData name="Jeppe Tobias Brønnum Hatting - Boyum IT" userId="040bb176-7cb9-4c36-be3b-4a0c7842d8ab" providerId="ADAL" clId="{9FC76E33-C169-4B6C-8579-F45C838488B1}" dt="2025-04-29T06:20:22.943" v="2376" actId="47"/>
        <pc:sldMkLst>
          <pc:docMk/>
          <pc:sldMk cId="1017953185" sldId="460"/>
        </pc:sldMkLst>
      </pc:sldChg>
      <pc:sldChg chg="delSp modSp add mod">
        <pc:chgData name="Jeppe Tobias Brønnum Hatting - Boyum IT" userId="040bb176-7cb9-4c36-be3b-4a0c7842d8ab" providerId="ADAL" clId="{9FC76E33-C169-4B6C-8579-F45C838488B1}" dt="2025-04-29T17:16:29.451" v="3608" actId="1076"/>
        <pc:sldMkLst>
          <pc:docMk/>
          <pc:sldMk cId="550574561" sldId="461"/>
        </pc:sldMkLst>
        <pc:spChg chg="mod">
          <ac:chgData name="Jeppe Tobias Brønnum Hatting - Boyum IT" userId="040bb176-7cb9-4c36-be3b-4a0c7842d8ab" providerId="ADAL" clId="{9FC76E33-C169-4B6C-8579-F45C838488B1}" dt="2025-04-29T16:52:26.569" v="2892" actId="1076"/>
          <ac:spMkLst>
            <pc:docMk/>
            <pc:sldMk cId="550574561" sldId="461"/>
            <ac:spMk id="2" creationId="{D26DBCEC-9EB5-A95D-CC52-398A99A240A3}"/>
          </ac:spMkLst>
        </pc:spChg>
        <pc:spChg chg="mod">
          <ac:chgData name="Jeppe Tobias Brønnum Hatting - Boyum IT" userId="040bb176-7cb9-4c36-be3b-4a0c7842d8ab" providerId="ADAL" clId="{9FC76E33-C169-4B6C-8579-F45C838488B1}" dt="2025-04-15T08:42:39.957" v="1777" actId="1076"/>
          <ac:spMkLst>
            <pc:docMk/>
            <pc:sldMk cId="550574561" sldId="461"/>
            <ac:spMk id="3" creationId="{5D70522B-E536-1647-463D-46BEFB8413AF}"/>
          </ac:spMkLst>
        </pc:spChg>
        <pc:spChg chg="mod">
          <ac:chgData name="Jeppe Tobias Brønnum Hatting - Boyum IT" userId="040bb176-7cb9-4c36-be3b-4a0c7842d8ab" providerId="ADAL" clId="{9FC76E33-C169-4B6C-8579-F45C838488B1}" dt="2025-04-15T08:51:01.068" v="2166" actId="20577"/>
          <ac:spMkLst>
            <pc:docMk/>
            <pc:sldMk cId="550574561" sldId="461"/>
            <ac:spMk id="7" creationId="{97A3B8B1-6C8B-4DBE-5655-0E72A11F7DD3}"/>
          </ac:spMkLst>
        </pc:spChg>
        <pc:spChg chg="mod">
          <ac:chgData name="Jeppe Tobias Brønnum Hatting - Boyum IT" userId="040bb176-7cb9-4c36-be3b-4a0c7842d8ab" providerId="ADAL" clId="{9FC76E33-C169-4B6C-8579-F45C838488B1}" dt="2025-04-29T17:16:29.451" v="3608" actId="1076"/>
          <ac:spMkLst>
            <pc:docMk/>
            <pc:sldMk cId="550574561" sldId="461"/>
            <ac:spMk id="16" creationId="{297E105E-9E6B-B970-7103-103BCC7C0348}"/>
          </ac:spMkLst>
        </pc:spChg>
        <pc:spChg chg="mod">
          <ac:chgData name="Jeppe Tobias Brønnum Hatting - Boyum IT" userId="040bb176-7cb9-4c36-be3b-4a0c7842d8ab" providerId="ADAL" clId="{9FC76E33-C169-4B6C-8579-F45C838488B1}" dt="2025-04-29T17:16:29.451" v="3608" actId="1076"/>
          <ac:spMkLst>
            <pc:docMk/>
            <pc:sldMk cId="550574561" sldId="461"/>
            <ac:spMk id="17" creationId="{5CEC5512-5E7A-29CB-2C77-27B0B1D9B682}"/>
          </ac:spMkLst>
        </pc:spChg>
        <pc:spChg chg="mod">
          <ac:chgData name="Jeppe Tobias Brønnum Hatting - Boyum IT" userId="040bb176-7cb9-4c36-be3b-4a0c7842d8ab" providerId="ADAL" clId="{9FC76E33-C169-4B6C-8579-F45C838488B1}" dt="2025-04-29T16:52:34.976" v="2895" actId="20577"/>
          <ac:spMkLst>
            <pc:docMk/>
            <pc:sldMk cId="550574561" sldId="461"/>
            <ac:spMk id="20" creationId="{5EE9A44F-F479-2D6D-3AB7-DC7274ED9AD0}"/>
          </ac:spMkLst>
        </pc:spChg>
        <pc:spChg chg="mod">
          <ac:chgData name="Jeppe Tobias Brønnum Hatting - Boyum IT" userId="040bb176-7cb9-4c36-be3b-4a0c7842d8ab" providerId="ADAL" clId="{9FC76E33-C169-4B6C-8579-F45C838488B1}" dt="2025-04-15T08:36:21.358" v="1774" actId="14100"/>
          <ac:spMkLst>
            <pc:docMk/>
            <pc:sldMk cId="550574561" sldId="461"/>
            <ac:spMk id="21" creationId="{2B92620E-0D3A-3E67-1B44-BF7D14C52374}"/>
          </ac:spMkLst>
        </pc:spChg>
        <pc:spChg chg="mod">
          <ac:chgData name="Jeppe Tobias Brønnum Hatting - Boyum IT" userId="040bb176-7cb9-4c36-be3b-4a0c7842d8ab" providerId="ADAL" clId="{9FC76E33-C169-4B6C-8579-F45C838488B1}" dt="2025-04-15T08:47:00.716" v="2017" actId="208"/>
          <ac:spMkLst>
            <pc:docMk/>
            <pc:sldMk cId="550574561" sldId="461"/>
            <ac:spMk id="25" creationId="{BA6793C5-2607-6147-AAA7-9A90F3A47CFB}"/>
          </ac:spMkLst>
        </pc:spChg>
        <pc:spChg chg="mod">
          <ac:chgData name="Jeppe Tobias Brønnum Hatting - Boyum IT" userId="040bb176-7cb9-4c36-be3b-4a0c7842d8ab" providerId="ADAL" clId="{9FC76E33-C169-4B6C-8579-F45C838488B1}" dt="2025-04-15T08:47:24.543" v="2046" actId="14100"/>
          <ac:spMkLst>
            <pc:docMk/>
            <pc:sldMk cId="550574561" sldId="461"/>
            <ac:spMk id="29" creationId="{61D34AF2-EDBD-60B2-7E52-DCE3C45C1695}"/>
          </ac:spMkLst>
        </pc:spChg>
        <pc:picChg chg="mod">
          <ac:chgData name="Jeppe Tobias Brønnum Hatting - Boyum IT" userId="040bb176-7cb9-4c36-be3b-4a0c7842d8ab" providerId="ADAL" clId="{9FC76E33-C169-4B6C-8579-F45C838488B1}" dt="2025-04-29T17:16:29.451" v="3608" actId="1076"/>
          <ac:picMkLst>
            <pc:docMk/>
            <pc:sldMk cId="550574561" sldId="461"/>
            <ac:picMk id="18" creationId="{B66BAA39-964D-6D31-AE1E-E15497CC3683}"/>
          </ac:picMkLst>
        </pc:picChg>
        <pc:picChg chg="mod">
          <ac:chgData name="Jeppe Tobias Brønnum Hatting - Boyum IT" userId="040bb176-7cb9-4c36-be3b-4a0c7842d8ab" providerId="ADAL" clId="{9FC76E33-C169-4B6C-8579-F45C838488B1}" dt="2025-04-15T08:42:39.957" v="1777" actId="1076"/>
          <ac:picMkLst>
            <pc:docMk/>
            <pc:sldMk cId="550574561" sldId="461"/>
            <ac:picMk id="19" creationId="{0ADEC369-4C25-D281-60E2-AF4F9957CAFF}"/>
          </ac:picMkLst>
        </pc:picChg>
        <pc:picChg chg="mod">
          <ac:chgData name="Jeppe Tobias Brønnum Hatting - Boyum IT" userId="040bb176-7cb9-4c36-be3b-4a0c7842d8ab" providerId="ADAL" clId="{9FC76E33-C169-4B6C-8579-F45C838488B1}" dt="2025-04-15T08:46:48.817" v="2016" actId="1076"/>
          <ac:picMkLst>
            <pc:docMk/>
            <pc:sldMk cId="550574561" sldId="461"/>
            <ac:picMk id="28" creationId="{76AD68AA-7EA8-CBD3-66F4-3E8F1C8ACA77}"/>
          </ac:picMkLst>
        </pc:picChg>
      </pc:sldChg>
      <pc:sldChg chg="delSp new del mod">
        <pc:chgData name="Jeppe Tobias Brønnum Hatting - Boyum IT" userId="040bb176-7cb9-4c36-be3b-4a0c7842d8ab" providerId="ADAL" clId="{9FC76E33-C169-4B6C-8579-F45C838488B1}" dt="2025-04-15T08:45:14.472" v="1898" actId="47"/>
        <pc:sldMkLst>
          <pc:docMk/>
          <pc:sldMk cId="1326941089" sldId="462"/>
        </pc:sldMkLst>
      </pc:sldChg>
      <pc:sldChg chg="addSp delSp modSp add mod modShow">
        <pc:chgData name="Jeppe Tobias Brønnum Hatting - Boyum IT" userId="040bb176-7cb9-4c36-be3b-4a0c7842d8ab" providerId="ADAL" clId="{9FC76E33-C169-4B6C-8579-F45C838488B1}" dt="2025-04-30T11:20:39.941" v="3980" actId="1076"/>
        <pc:sldMkLst>
          <pc:docMk/>
          <pc:sldMk cId="1730676442" sldId="462"/>
        </pc:sldMkLst>
        <pc:spChg chg="mod">
          <ac:chgData name="Jeppe Tobias Brønnum Hatting - Boyum IT" userId="040bb176-7cb9-4c36-be3b-4a0c7842d8ab" providerId="ADAL" clId="{9FC76E33-C169-4B6C-8579-F45C838488B1}" dt="2025-04-15T08:45:52.170" v="1973" actId="20577"/>
          <ac:spMkLst>
            <pc:docMk/>
            <pc:sldMk cId="1730676442" sldId="462"/>
            <ac:spMk id="7" creationId="{B523322E-DA16-C525-6184-5C4F106D0B93}"/>
          </ac:spMkLst>
        </pc:spChg>
        <pc:spChg chg="mod">
          <ac:chgData name="Jeppe Tobias Brønnum Hatting - Boyum IT" userId="040bb176-7cb9-4c36-be3b-4a0c7842d8ab" providerId="ADAL" clId="{9FC76E33-C169-4B6C-8579-F45C838488B1}" dt="2025-04-29T17:07:09.781" v="3213" actId="5793"/>
          <ac:spMkLst>
            <pc:docMk/>
            <pc:sldMk cId="1730676442" sldId="462"/>
            <ac:spMk id="8" creationId="{87B9B305-F24F-C71A-3ECD-D87E32F84C69}"/>
          </ac:spMkLst>
        </pc:spChg>
        <pc:spChg chg="mod">
          <ac:chgData name="Jeppe Tobias Brønnum Hatting - Boyum IT" userId="040bb176-7cb9-4c36-be3b-4a0c7842d8ab" providerId="ADAL" clId="{9FC76E33-C169-4B6C-8579-F45C838488B1}" dt="2025-04-15T08:45:38.058" v="1937" actId="20577"/>
          <ac:spMkLst>
            <pc:docMk/>
            <pc:sldMk cId="1730676442" sldId="462"/>
            <ac:spMk id="9" creationId="{0CFE03E5-66D6-D754-C22F-049D2C2A37B3}"/>
          </ac:spMkLst>
        </pc:spChg>
        <pc:picChg chg="add del mod">
          <ac:chgData name="Jeppe Tobias Brønnum Hatting - Boyum IT" userId="040bb176-7cb9-4c36-be3b-4a0c7842d8ab" providerId="ADAL" clId="{9FC76E33-C169-4B6C-8579-F45C838488B1}" dt="2025-04-30T11:20:24.316" v="3974" actId="478"/>
          <ac:picMkLst>
            <pc:docMk/>
            <pc:sldMk cId="1730676442" sldId="462"/>
            <ac:picMk id="3" creationId="{01212CB3-0920-D2F6-9ADC-9283A7DA49FB}"/>
          </ac:picMkLst>
        </pc:picChg>
        <pc:picChg chg="add mod ord">
          <ac:chgData name="Jeppe Tobias Brønnum Hatting - Boyum IT" userId="040bb176-7cb9-4c36-be3b-4a0c7842d8ab" providerId="ADAL" clId="{9FC76E33-C169-4B6C-8579-F45C838488B1}" dt="2025-04-30T11:20:39.941" v="3980" actId="1076"/>
          <ac:picMkLst>
            <pc:docMk/>
            <pc:sldMk cId="1730676442" sldId="462"/>
            <ac:picMk id="4" creationId="{5B4AB2F9-27D4-5E0D-58A4-84F43A3D028D}"/>
          </ac:picMkLst>
        </pc:picChg>
        <pc:picChg chg="add mod">
          <ac:chgData name="Jeppe Tobias Brønnum Hatting - Boyum IT" userId="040bb176-7cb9-4c36-be3b-4a0c7842d8ab" providerId="ADAL" clId="{9FC76E33-C169-4B6C-8579-F45C838488B1}" dt="2025-04-29T17:06:52.182" v="3164" actId="1076"/>
          <ac:picMkLst>
            <pc:docMk/>
            <pc:sldMk cId="1730676442" sldId="462"/>
            <ac:picMk id="5" creationId="{B0192410-318F-A8C3-D325-9BB3897721D7}"/>
          </ac:picMkLst>
        </pc:picChg>
      </pc:sldChg>
      <pc:sldChg chg="addSp delSp modSp add mod">
        <pc:chgData name="Jeppe Tobias Brønnum Hatting - Boyum IT" userId="040bb176-7cb9-4c36-be3b-4a0c7842d8ab" providerId="ADAL" clId="{9FC76E33-C169-4B6C-8579-F45C838488B1}" dt="2025-04-29T16:59:47.654" v="3148" actId="207"/>
        <pc:sldMkLst>
          <pc:docMk/>
          <pc:sldMk cId="712768511" sldId="463"/>
        </pc:sldMkLst>
        <pc:spChg chg="add mod">
          <ac:chgData name="Jeppe Tobias Brønnum Hatting - Boyum IT" userId="040bb176-7cb9-4c36-be3b-4a0c7842d8ab" providerId="ADAL" clId="{9FC76E33-C169-4B6C-8579-F45C838488B1}" dt="2025-04-29T16:59:11.498" v="3111" actId="208"/>
          <ac:spMkLst>
            <pc:docMk/>
            <pc:sldMk cId="712768511" sldId="463"/>
            <ac:spMk id="5" creationId="{292B7213-107F-5214-6518-61662CF84F5F}"/>
          </ac:spMkLst>
        </pc:spChg>
        <pc:spChg chg="mod">
          <ac:chgData name="Jeppe Tobias Brønnum Hatting - Boyum IT" userId="040bb176-7cb9-4c36-be3b-4a0c7842d8ab" providerId="ADAL" clId="{9FC76E33-C169-4B6C-8579-F45C838488B1}" dt="2025-04-15T08:51:36.651" v="2173" actId="20577"/>
          <ac:spMkLst>
            <pc:docMk/>
            <pc:sldMk cId="712768511" sldId="463"/>
            <ac:spMk id="7" creationId="{A670AC5D-A7B7-1F46-0818-E2E2173A2256}"/>
          </ac:spMkLst>
        </pc:spChg>
        <pc:spChg chg="add mod">
          <ac:chgData name="Jeppe Tobias Brønnum Hatting - Boyum IT" userId="040bb176-7cb9-4c36-be3b-4a0c7842d8ab" providerId="ADAL" clId="{9FC76E33-C169-4B6C-8579-F45C838488B1}" dt="2025-04-29T16:58:50.350" v="3109" actId="1076"/>
          <ac:spMkLst>
            <pc:docMk/>
            <pc:sldMk cId="712768511" sldId="463"/>
            <ac:spMk id="8" creationId="{FA1F04DA-0CB1-7D3F-002E-55856D740C75}"/>
          </ac:spMkLst>
        </pc:spChg>
        <pc:spChg chg="mod">
          <ac:chgData name="Jeppe Tobias Brønnum Hatting - Boyum IT" userId="040bb176-7cb9-4c36-be3b-4a0c7842d8ab" providerId="ADAL" clId="{9FC76E33-C169-4B6C-8579-F45C838488B1}" dt="2025-04-29T16:59:18.443" v="3112" actId="208"/>
          <ac:spMkLst>
            <pc:docMk/>
            <pc:sldMk cId="712768511" sldId="463"/>
            <ac:spMk id="10" creationId="{F4F6B68E-E00D-B561-34CF-540D793BEE74}"/>
          </ac:spMkLst>
        </pc:spChg>
        <pc:spChg chg="mod">
          <ac:chgData name="Jeppe Tobias Brønnum Hatting - Boyum IT" userId="040bb176-7cb9-4c36-be3b-4a0c7842d8ab" providerId="ADAL" clId="{9FC76E33-C169-4B6C-8579-F45C838488B1}" dt="2025-04-29T16:58:57.326" v="3110" actId="1076"/>
          <ac:spMkLst>
            <pc:docMk/>
            <pc:sldMk cId="712768511" sldId="463"/>
            <ac:spMk id="13" creationId="{B54FE5E2-2C5B-45E4-0CB6-4C4861CF73C9}"/>
          </ac:spMkLst>
        </pc:spChg>
        <pc:spChg chg="mod">
          <ac:chgData name="Jeppe Tobias Brønnum Hatting - Boyum IT" userId="040bb176-7cb9-4c36-be3b-4a0c7842d8ab" providerId="ADAL" clId="{9FC76E33-C169-4B6C-8579-F45C838488B1}" dt="2025-04-29T16:59:47.654" v="3148" actId="207"/>
          <ac:spMkLst>
            <pc:docMk/>
            <pc:sldMk cId="712768511" sldId="463"/>
            <ac:spMk id="16" creationId="{F38F2665-8C7F-0B83-3BA1-7DA2A21954CE}"/>
          </ac:spMkLst>
        </pc:spChg>
        <pc:spChg chg="mod">
          <ac:chgData name="Jeppe Tobias Brønnum Hatting - Boyum IT" userId="040bb176-7cb9-4c36-be3b-4a0c7842d8ab" providerId="ADAL" clId="{9FC76E33-C169-4B6C-8579-F45C838488B1}" dt="2025-04-29T16:59:18.443" v="3112" actId="208"/>
          <ac:spMkLst>
            <pc:docMk/>
            <pc:sldMk cId="712768511" sldId="463"/>
            <ac:spMk id="17" creationId="{90C85032-F748-7ABB-6DCD-A4298698C439}"/>
          </ac:spMkLst>
        </pc:spChg>
        <pc:spChg chg="mod">
          <ac:chgData name="Jeppe Tobias Brønnum Hatting - Boyum IT" userId="040bb176-7cb9-4c36-be3b-4a0c7842d8ab" providerId="ADAL" clId="{9FC76E33-C169-4B6C-8579-F45C838488B1}" dt="2025-04-29T16:58:36.825" v="3106" actId="1076"/>
          <ac:spMkLst>
            <pc:docMk/>
            <pc:sldMk cId="712768511" sldId="463"/>
            <ac:spMk id="20" creationId="{D53D477B-9F86-F006-975B-EF3DB9999053}"/>
          </ac:spMkLst>
        </pc:spChg>
        <pc:spChg chg="mod">
          <ac:chgData name="Jeppe Tobias Brønnum Hatting - Boyum IT" userId="040bb176-7cb9-4c36-be3b-4a0c7842d8ab" providerId="ADAL" clId="{9FC76E33-C169-4B6C-8579-F45C838488B1}" dt="2025-04-29T16:58:29.600" v="3104" actId="14100"/>
          <ac:spMkLst>
            <pc:docMk/>
            <pc:sldMk cId="712768511" sldId="463"/>
            <ac:spMk id="21" creationId="{DD7D1497-D776-DC47-F420-32C21827BB80}"/>
          </ac:spMkLst>
        </pc:spChg>
        <pc:spChg chg="mod">
          <ac:chgData name="Jeppe Tobias Brønnum Hatting - Boyum IT" userId="040bb176-7cb9-4c36-be3b-4a0c7842d8ab" providerId="ADAL" clId="{9FC76E33-C169-4B6C-8579-F45C838488B1}" dt="2025-04-29T16:59:11.498" v="3111" actId="208"/>
          <ac:spMkLst>
            <pc:docMk/>
            <pc:sldMk cId="712768511" sldId="463"/>
            <ac:spMk id="25" creationId="{F2ECFADE-A2BF-FD66-93D6-338DE15851C0}"/>
          </ac:spMkLst>
        </pc:spChg>
        <pc:spChg chg="mod">
          <ac:chgData name="Jeppe Tobias Brønnum Hatting - Boyum IT" userId="040bb176-7cb9-4c36-be3b-4a0c7842d8ab" providerId="ADAL" clId="{9FC76E33-C169-4B6C-8579-F45C838488B1}" dt="2025-04-29T16:58:50.350" v="3109" actId="1076"/>
          <ac:spMkLst>
            <pc:docMk/>
            <pc:sldMk cId="712768511" sldId="463"/>
            <ac:spMk id="29" creationId="{6807325B-C405-7452-2F31-3BFEF0C7B273}"/>
          </ac:spMkLst>
        </pc:spChg>
        <pc:picChg chg="add mod">
          <ac:chgData name="Jeppe Tobias Brønnum Hatting - Boyum IT" userId="040bb176-7cb9-4c36-be3b-4a0c7842d8ab" providerId="ADAL" clId="{9FC76E33-C169-4B6C-8579-F45C838488B1}" dt="2025-04-29T16:58:50.350" v="3109" actId="1076"/>
          <ac:picMkLst>
            <pc:docMk/>
            <pc:sldMk cId="712768511" sldId="463"/>
            <ac:picMk id="6" creationId="{64FDE531-E448-C826-9F47-0FAB28AAF11A}"/>
          </ac:picMkLst>
        </pc:picChg>
        <pc:picChg chg="mod">
          <ac:chgData name="Jeppe Tobias Brønnum Hatting - Boyum IT" userId="040bb176-7cb9-4c36-be3b-4a0c7842d8ab" providerId="ADAL" clId="{9FC76E33-C169-4B6C-8579-F45C838488B1}" dt="2025-04-29T16:58:57.326" v="3110" actId="1076"/>
          <ac:picMkLst>
            <pc:docMk/>
            <pc:sldMk cId="712768511" sldId="463"/>
            <ac:picMk id="11" creationId="{5A650CC8-A4C7-EABC-CBA8-BFFBC15DAB45}"/>
          </ac:picMkLst>
        </pc:picChg>
        <pc:picChg chg="mod">
          <ac:chgData name="Jeppe Tobias Brønnum Hatting - Boyum IT" userId="040bb176-7cb9-4c36-be3b-4a0c7842d8ab" providerId="ADAL" clId="{9FC76E33-C169-4B6C-8579-F45C838488B1}" dt="2025-04-29T16:58:57.326" v="3110" actId="1076"/>
          <ac:picMkLst>
            <pc:docMk/>
            <pc:sldMk cId="712768511" sldId="463"/>
            <ac:picMk id="18" creationId="{64FB5C7A-A8FC-7E72-82B2-22DE7160BA69}"/>
          </ac:picMkLst>
        </pc:picChg>
        <pc:picChg chg="mod">
          <ac:chgData name="Jeppe Tobias Brønnum Hatting - Boyum IT" userId="040bb176-7cb9-4c36-be3b-4a0c7842d8ab" providerId="ADAL" clId="{9FC76E33-C169-4B6C-8579-F45C838488B1}" dt="2025-04-29T16:58:29.600" v="3104" actId="14100"/>
          <ac:picMkLst>
            <pc:docMk/>
            <pc:sldMk cId="712768511" sldId="463"/>
            <ac:picMk id="22" creationId="{128EB06F-2C63-FED5-D3CB-61A4AC64A47C}"/>
          </ac:picMkLst>
        </pc:picChg>
        <pc:picChg chg="mod">
          <ac:chgData name="Jeppe Tobias Brønnum Hatting - Boyum IT" userId="040bb176-7cb9-4c36-be3b-4a0c7842d8ab" providerId="ADAL" clId="{9FC76E33-C169-4B6C-8579-F45C838488B1}" dt="2025-04-29T16:58:50.350" v="3109" actId="1076"/>
          <ac:picMkLst>
            <pc:docMk/>
            <pc:sldMk cId="712768511" sldId="463"/>
            <ac:picMk id="28" creationId="{684F89E3-5027-92B2-4A23-48B9C5412277}"/>
          </ac:picMkLst>
        </pc:picChg>
      </pc:sldChg>
      <pc:sldChg chg="addSp delSp modSp add mod ord">
        <pc:chgData name="Jeppe Tobias Brønnum Hatting - Boyum IT" userId="040bb176-7cb9-4c36-be3b-4a0c7842d8ab" providerId="ADAL" clId="{9FC76E33-C169-4B6C-8579-F45C838488B1}" dt="2025-04-29T16:24:40.593" v="2815"/>
        <pc:sldMkLst>
          <pc:docMk/>
          <pc:sldMk cId="2217441866" sldId="464"/>
        </pc:sldMkLst>
        <pc:spChg chg="mod">
          <ac:chgData name="Jeppe Tobias Brønnum Hatting - Boyum IT" userId="040bb176-7cb9-4c36-be3b-4a0c7842d8ab" providerId="ADAL" clId="{9FC76E33-C169-4B6C-8579-F45C838488B1}" dt="2025-04-29T06:42:23.481" v="2520" actId="20577"/>
          <ac:spMkLst>
            <pc:docMk/>
            <pc:sldMk cId="2217441866" sldId="464"/>
            <ac:spMk id="7" creationId="{B74FBE08-3CD1-E699-FD85-A3D8BE99DFFC}"/>
          </ac:spMkLst>
        </pc:spChg>
        <pc:spChg chg="mod">
          <ac:chgData name="Jeppe Tobias Brønnum Hatting - Boyum IT" userId="040bb176-7cb9-4c36-be3b-4a0c7842d8ab" providerId="ADAL" clId="{9FC76E33-C169-4B6C-8579-F45C838488B1}" dt="2025-04-29T09:04:34.646" v="2749" actId="20577"/>
          <ac:spMkLst>
            <pc:docMk/>
            <pc:sldMk cId="2217441866" sldId="464"/>
            <ac:spMk id="8" creationId="{DEABBB62-6518-C821-7F61-AC8D1E064811}"/>
          </ac:spMkLst>
        </pc:spChg>
        <pc:picChg chg="add mod ord">
          <ac:chgData name="Jeppe Tobias Brønnum Hatting - Boyum IT" userId="040bb176-7cb9-4c36-be3b-4a0c7842d8ab" providerId="ADAL" clId="{9FC76E33-C169-4B6C-8579-F45C838488B1}" dt="2025-04-29T09:09:23.519" v="2768" actId="14861"/>
          <ac:picMkLst>
            <pc:docMk/>
            <pc:sldMk cId="2217441866" sldId="464"/>
            <ac:picMk id="3" creationId="{20D83A30-B0B2-DCAB-E808-315C5DFE7F0F}"/>
          </ac:picMkLst>
        </pc:picChg>
        <pc:picChg chg="add mod ord">
          <ac:chgData name="Jeppe Tobias Brønnum Hatting - Boyum IT" userId="040bb176-7cb9-4c36-be3b-4a0c7842d8ab" providerId="ADAL" clId="{9FC76E33-C169-4B6C-8579-F45C838488B1}" dt="2025-04-29T16:23:43.882" v="2809" actId="1076"/>
          <ac:picMkLst>
            <pc:docMk/>
            <pc:sldMk cId="2217441866" sldId="464"/>
            <ac:picMk id="5" creationId="{A4C30B90-DDB0-C351-F07C-C124DA961527}"/>
          </ac:picMkLst>
        </pc:picChg>
      </pc:sldChg>
      <pc:sldChg chg="modSp add del mod ord">
        <pc:chgData name="Jeppe Tobias Brønnum Hatting - Boyum IT" userId="040bb176-7cb9-4c36-be3b-4a0c7842d8ab" providerId="ADAL" clId="{9FC76E33-C169-4B6C-8579-F45C838488B1}" dt="2025-04-29T17:20:10.398" v="3722" actId="47"/>
        <pc:sldMkLst>
          <pc:docMk/>
          <pc:sldMk cId="2946398185" sldId="465"/>
        </pc:sldMkLst>
      </pc:sldChg>
      <pc:sldChg chg="new del">
        <pc:chgData name="Jeppe Tobias Brønnum Hatting - Boyum IT" userId="040bb176-7cb9-4c36-be3b-4a0c7842d8ab" providerId="ADAL" clId="{9FC76E33-C169-4B6C-8579-F45C838488B1}" dt="2025-04-29T16:49:18.866" v="2817" actId="47"/>
        <pc:sldMkLst>
          <pc:docMk/>
          <pc:sldMk cId="1400525197" sldId="466"/>
        </pc:sldMkLst>
      </pc:sldChg>
      <pc:sldChg chg="modSp new mod">
        <pc:chgData name="Jeppe Tobias Brønnum Hatting - Boyum IT" userId="040bb176-7cb9-4c36-be3b-4a0c7842d8ab" providerId="ADAL" clId="{9FC76E33-C169-4B6C-8579-F45C838488B1}" dt="2025-04-29T16:49:43.430" v="2846" actId="121"/>
        <pc:sldMkLst>
          <pc:docMk/>
          <pc:sldMk cId="3394297706" sldId="466"/>
        </pc:sldMkLst>
        <pc:spChg chg="mod">
          <ac:chgData name="Jeppe Tobias Brønnum Hatting - Boyum IT" userId="040bb176-7cb9-4c36-be3b-4a0c7842d8ab" providerId="ADAL" clId="{9FC76E33-C169-4B6C-8579-F45C838488B1}" dt="2025-04-29T16:49:43.430" v="2846" actId="121"/>
          <ac:spMkLst>
            <pc:docMk/>
            <pc:sldMk cId="3394297706" sldId="466"/>
            <ac:spMk id="2" creationId="{9F0F53D1-4B07-E1EB-9B77-395DEB66D99A}"/>
          </ac:spMkLst>
        </pc:spChg>
      </pc:sldChg>
      <pc:sldChg chg="addSp delSp modSp add mod delAnim modAnim">
        <pc:chgData name="Jeppe Tobias Brønnum Hatting - Boyum IT" userId="040bb176-7cb9-4c36-be3b-4a0c7842d8ab" providerId="ADAL" clId="{9FC76E33-C169-4B6C-8579-F45C838488B1}" dt="2025-04-29T17:10:00.952" v="3283" actId="20577"/>
        <pc:sldMkLst>
          <pc:docMk/>
          <pc:sldMk cId="42411145" sldId="467"/>
        </pc:sldMkLst>
        <pc:spChg chg="mod">
          <ac:chgData name="Jeppe Tobias Brønnum Hatting - Boyum IT" userId="040bb176-7cb9-4c36-be3b-4a0c7842d8ab" providerId="ADAL" clId="{9FC76E33-C169-4B6C-8579-F45C838488B1}" dt="2025-04-29T17:10:00.952" v="3283" actId="20577"/>
          <ac:spMkLst>
            <pc:docMk/>
            <pc:sldMk cId="42411145" sldId="467"/>
            <ac:spMk id="7" creationId="{0E842821-7028-DA66-2CB2-CEF56B0E51CD}"/>
          </ac:spMkLst>
        </pc:spChg>
        <pc:spChg chg="mod">
          <ac:chgData name="Jeppe Tobias Brønnum Hatting - Boyum IT" userId="040bb176-7cb9-4c36-be3b-4a0c7842d8ab" providerId="ADAL" clId="{9FC76E33-C169-4B6C-8579-F45C838488B1}" dt="2025-04-29T17:08:56.545" v="3253" actId="20577"/>
          <ac:spMkLst>
            <pc:docMk/>
            <pc:sldMk cId="42411145" sldId="467"/>
            <ac:spMk id="8" creationId="{9291DBD8-D5A7-215A-CA6A-FD4AFB98D0C6}"/>
          </ac:spMkLst>
        </pc:spChg>
        <pc:picChg chg="add mod">
          <ac:chgData name="Jeppe Tobias Brønnum Hatting - Boyum IT" userId="040bb176-7cb9-4c36-be3b-4a0c7842d8ab" providerId="ADAL" clId="{9FC76E33-C169-4B6C-8579-F45C838488B1}" dt="2025-04-29T17:08:36.453" v="3222" actId="1076"/>
          <ac:picMkLst>
            <pc:docMk/>
            <pc:sldMk cId="42411145" sldId="467"/>
            <ac:picMk id="10" creationId="{0A00B862-F0EF-0C5D-D8B2-3F2D8187B028}"/>
          </ac:picMkLst>
        </pc:picChg>
      </pc:sldChg>
      <pc:sldChg chg="addSp delSp modSp add mod delAnim modAnim">
        <pc:chgData name="Jeppe Tobias Brønnum Hatting - Boyum IT" userId="040bb176-7cb9-4c36-be3b-4a0c7842d8ab" providerId="ADAL" clId="{9FC76E33-C169-4B6C-8579-F45C838488B1}" dt="2025-04-29T17:14:02.538" v="3447" actId="20577"/>
        <pc:sldMkLst>
          <pc:docMk/>
          <pc:sldMk cId="714567260" sldId="468"/>
        </pc:sldMkLst>
        <pc:spChg chg="mod">
          <ac:chgData name="Jeppe Tobias Brønnum Hatting - Boyum IT" userId="040bb176-7cb9-4c36-be3b-4a0c7842d8ab" providerId="ADAL" clId="{9FC76E33-C169-4B6C-8579-F45C838488B1}" dt="2025-04-29T17:10:06.403" v="3292" actId="20577"/>
          <ac:spMkLst>
            <pc:docMk/>
            <pc:sldMk cId="714567260" sldId="468"/>
            <ac:spMk id="7" creationId="{9580AF29-C649-7FA1-B6E2-82FB44FBDB4A}"/>
          </ac:spMkLst>
        </pc:spChg>
        <pc:spChg chg="mod">
          <ac:chgData name="Jeppe Tobias Brønnum Hatting - Boyum IT" userId="040bb176-7cb9-4c36-be3b-4a0c7842d8ab" providerId="ADAL" clId="{9FC76E33-C169-4B6C-8579-F45C838488B1}" dt="2025-04-29T17:14:02.538" v="3447" actId="20577"/>
          <ac:spMkLst>
            <pc:docMk/>
            <pc:sldMk cId="714567260" sldId="468"/>
            <ac:spMk id="8" creationId="{3622E9A5-D0EB-C343-D1D5-D9225C763E8C}"/>
          </ac:spMkLst>
        </pc:spChg>
        <pc:picChg chg="add mod">
          <ac:chgData name="Jeppe Tobias Brønnum Hatting - Boyum IT" userId="040bb176-7cb9-4c36-be3b-4a0c7842d8ab" providerId="ADAL" clId="{9FC76E33-C169-4B6C-8579-F45C838488B1}" dt="2025-04-29T17:11:24.992" v="3304" actId="1076"/>
          <ac:picMkLst>
            <pc:docMk/>
            <pc:sldMk cId="714567260" sldId="468"/>
            <ac:picMk id="12" creationId="{E0F4636F-E029-0217-1824-F702369FBC7C}"/>
          </ac:picMkLst>
        </pc:picChg>
        <pc:picChg chg="add mod">
          <ac:chgData name="Jeppe Tobias Brønnum Hatting - Boyum IT" userId="040bb176-7cb9-4c36-be3b-4a0c7842d8ab" providerId="ADAL" clId="{9FC76E33-C169-4B6C-8579-F45C838488B1}" dt="2025-04-29T17:13:07.024" v="3312" actId="14100"/>
          <ac:picMkLst>
            <pc:docMk/>
            <pc:sldMk cId="714567260" sldId="468"/>
            <ac:picMk id="17" creationId="{A821EB8F-B6CD-562B-E472-949FD8D6098E}"/>
          </ac:picMkLst>
        </pc:picChg>
      </pc:sldChg>
      <pc:sldChg chg="addSp delSp modSp add mod delAnim">
        <pc:chgData name="Jeppe Tobias Brønnum Hatting - Boyum IT" userId="040bb176-7cb9-4c36-be3b-4a0c7842d8ab" providerId="ADAL" clId="{9FC76E33-C169-4B6C-8579-F45C838488B1}" dt="2025-04-29T17:16:19.652" v="3607" actId="20577"/>
        <pc:sldMkLst>
          <pc:docMk/>
          <pc:sldMk cId="1530156699" sldId="469"/>
        </pc:sldMkLst>
        <pc:spChg chg="mod">
          <ac:chgData name="Jeppe Tobias Brønnum Hatting - Boyum IT" userId="040bb176-7cb9-4c36-be3b-4a0c7842d8ab" providerId="ADAL" clId="{9FC76E33-C169-4B6C-8579-F45C838488B1}" dt="2025-04-29T17:14:22.267" v="3484" actId="20577"/>
          <ac:spMkLst>
            <pc:docMk/>
            <pc:sldMk cId="1530156699" sldId="469"/>
            <ac:spMk id="7" creationId="{B7E04CA3-D951-BCC8-5ED0-71AADAF78AFF}"/>
          </ac:spMkLst>
        </pc:spChg>
        <pc:spChg chg="mod">
          <ac:chgData name="Jeppe Tobias Brønnum Hatting - Boyum IT" userId="040bb176-7cb9-4c36-be3b-4a0c7842d8ab" providerId="ADAL" clId="{9FC76E33-C169-4B6C-8579-F45C838488B1}" dt="2025-04-29T17:16:19.652" v="3607" actId="20577"/>
          <ac:spMkLst>
            <pc:docMk/>
            <pc:sldMk cId="1530156699" sldId="469"/>
            <ac:spMk id="8" creationId="{AD16BA82-2732-23BF-8CB9-D5D87085F602}"/>
          </ac:spMkLst>
        </pc:spChg>
        <pc:picChg chg="add mod">
          <ac:chgData name="Jeppe Tobias Brønnum Hatting - Boyum IT" userId="040bb176-7cb9-4c36-be3b-4a0c7842d8ab" providerId="ADAL" clId="{9FC76E33-C169-4B6C-8579-F45C838488B1}" dt="2025-04-29T17:15:43.637" v="3496" actId="14861"/>
          <ac:picMkLst>
            <pc:docMk/>
            <pc:sldMk cId="1530156699" sldId="469"/>
            <ac:picMk id="3" creationId="{7F2E5099-6BB2-2C7F-6680-96ED91249D67}"/>
          </ac:picMkLst>
        </pc:picChg>
        <pc:picChg chg="add mod">
          <ac:chgData name="Jeppe Tobias Brønnum Hatting - Boyum IT" userId="040bb176-7cb9-4c36-be3b-4a0c7842d8ab" providerId="ADAL" clId="{9FC76E33-C169-4B6C-8579-F45C838488B1}" dt="2025-04-29T17:15:43.637" v="3496" actId="14861"/>
          <ac:picMkLst>
            <pc:docMk/>
            <pc:sldMk cId="1530156699" sldId="469"/>
            <ac:picMk id="5" creationId="{90A4BA05-5934-16CA-56CC-F684F9271B58}"/>
          </ac:picMkLst>
        </pc:picChg>
      </pc:sldChg>
      <pc:sldChg chg="addSp delSp modSp add mod">
        <pc:chgData name="Jeppe Tobias Brønnum Hatting - Boyum IT" userId="040bb176-7cb9-4c36-be3b-4a0c7842d8ab" providerId="ADAL" clId="{9FC76E33-C169-4B6C-8579-F45C838488B1}" dt="2025-04-30T09:21:59.362" v="3973" actId="20577"/>
        <pc:sldMkLst>
          <pc:docMk/>
          <pc:sldMk cId="2893363446" sldId="470"/>
        </pc:sldMkLst>
        <pc:spChg chg="add mod">
          <ac:chgData name="Jeppe Tobias Brønnum Hatting - Boyum IT" userId="040bb176-7cb9-4c36-be3b-4a0c7842d8ab" providerId="ADAL" clId="{9FC76E33-C169-4B6C-8579-F45C838488B1}" dt="2025-04-30T09:20:49.217" v="3925"/>
          <ac:spMkLst>
            <pc:docMk/>
            <pc:sldMk cId="2893363446" sldId="470"/>
            <ac:spMk id="5" creationId="{238B94B9-A63F-F646-ACF0-3593086A5FA7}"/>
          </ac:spMkLst>
        </pc:spChg>
        <pc:spChg chg="mod">
          <ac:chgData name="Jeppe Tobias Brønnum Hatting - Boyum IT" userId="040bb176-7cb9-4c36-be3b-4a0c7842d8ab" providerId="ADAL" clId="{9FC76E33-C169-4B6C-8579-F45C838488B1}" dt="2025-04-30T09:17:42.451" v="3778" actId="20577"/>
          <ac:spMkLst>
            <pc:docMk/>
            <pc:sldMk cId="2893363446" sldId="470"/>
            <ac:spMk id="7" creationId="{C5590913-FA69-5C4D-D555-3FEFE7D70311}"/>
          </ac:spMkLst>
        </pc:spChg>
        <pc:spChg chg="mod">
          <ac:chgData name="Jeppe Tobias Brønnum Hatting - Boyum IT" userId="040bb176-7cb9-4c36-be3b-4a0c7842d8ab" providerId="ADAL" clId="{9FC76E33-C169-4B6C-8579-F45C838488B1}" dt="2025-04-30T09:21:59.362" v="3973" actId="20577"/>
          <ac:spMkLst>
            <pc:docMk/>
            <pc:sldMk cId="2893363446" sldId="470"/>
            <ac:spMk id="8" creationId="{3FE8F4CB-342D-0952-1A7A-E5D000977823}"/>
          </ac:spMkLst>
        </pc:spChg>
        <pc:graphicFrameChg chg="add mod">
          <ac:chgData name="Jeppe Tobias Brønnum Hatting - Boyum IT" userId="040bb176-7cb9-4c36-be3b-4a0c7842d8ab" providerId="ADAL" clId="{9FC76E33-C169-4B6C-8579-F45C838488B1}" dt="2025-04-30T09:20:48.580" v="3924"/>
          <ac:graphicFrameMkLst>
            <pc:docMk/>
            <pc:sldMk cId="2893363446" sldId="470"/>
            <ac:graphicFrameMk id="4" creationId="{F8FBCE4B-3CFC-E0E7-ADE1-DAF1949FF658}"/>
          </ac:graphicFrameMkLst>
        </pc:graphicFrameChg>
        <pc:picChg chg="add mod">
          <ac:chgData name="Jeppe Tobias Brønnum Hatting - Boyum IT" userId="040bb176-7cb9-4c36-be3b-4a0c7842d8ab" providerId="ADAL" clId="{9FC76E33-C169-4B6C-8579-F45C838488B1}" dt="2025-04-30T09:17:46.576" v="3780" actId="14861"/>
          <ac:picMkLst>
            <pc:docMk/>
            <pc:sldMk cId="2893363446" sldId="470"/>
            <ac:picMk id="3" creationId="{13C9D8D6-657D-CF5B-CBA6-2A62177C3A0C}"/>
          </ac:picMkLst>
        </pc:picChg>
      </pc:sldChg>
      <pc:sldChg chg="modSp add mod">
        <pc:chgData name="Jeppe Tobias Brønnum Hatting - Boyum IT" userId="040bb176-7cb9-4c36-be3b-4a0c7842d8ab" providerId="ADAL" clId="{9FC76E33-C169-4B6C-8579-F45C838488B1}" dt="2025-04-29T17:20:07.601" v="3721" actId="113"/>
        <pc:sldMkLst>
          <pc:docMk/>
          <pc:sldMk cId="1796882386" sldId="471"/>
        </pc:sldMkLst>
        <pc:spChg chg="mod">
          <ac:chgData name="Jeppe Tobias Brønnum Hatting - Boyum IT" userId="040bb176-7cb9-4c36-be3b-4a0c7842d8ab" providerId="ADAL" clId="{9FC76E33-C169-4B6C-8579-F45C838488B1}" dt="2025-04-29T17:20:07.601" v="3721" actId="113"/>
          <ac:spMkLst>
            <pc:docMk/>
            <pc:sldMk cId="1796882386" sldId="471"/>
            <ac:spMk id="8" creationId="{C4046A4D-CF1F-6C0D-41A9-135D919A5107}"/>
          </ac:spMkLst>
        </pc:spChg>
      </pc:sldChg>
      <pc:sldChg chg="add del">
        <pc:chgData name="Jeppe Tobias Brønnum Hatting - Boyum IT" userId="040bb176-7cb9-4c36-be3b-4a0c7842d8ab" providerId="ADAL" clId="{9FC76E33-C169-4B6C-8579-F45C838488B1}" dt="2025-04-29T17:19:55.829" v="3717"/>
        <pc:sldMkLst>
          <pc:docMk/>
          <pc:sldMk cId="1968955821" sldId="472"/>
        </pc:sldMkLst>
      </pc:sldChg>
      <pc:sldChg chg="modSp add mod">
        <pc:chgData name="Jeppe Tobias Brønnum Hatting - Boyum IT" userId="040bb176-7cb9-4c36-be3b-4a0c7842d8ab" providerId="ADAL" clId="{9FC76E33-C169-4B6C-8579-F45C838488B1}" dt="2025-04-29T17:20:27.253" v="3726" actId="113"/>
        <pc:sldMkLst>
          <pc:docMk/>
          <pc:sldMk cId="3510873620" sldId="472"/>
        </pc:sldMkLst>
        <pc:spChg chg="mod">
          <ac:chgData name="Jeppe Tobias Brønnum Hatting - Boyum IT" userId="040bb176-7cb9-4c36-be3b-4a0c7842d8ab" providerId="ADAL" clId="{9FC76E33-C169-4B6C-8579-F45C838488B1}" dt="2025-04-29T17:20:27.253" v="3726" actId="113"/>
          <ac:spMkLst>
            <pc:docMk/>
            <pc:sldMk cId="3510873620" sldId="472"/>
            <ac:spMk id="8" creationId="{2A7E8504-E5B9-3676-DFD2-7958C596BDCC}"/>
          </ac:spMkLst>
        </pc:spChg>
      </pc:sldChg>
      <pc:sldChg chg="add del">
        <pc:chgData name="Jeppe Tobias Brønnum Hatting - Boyum IT" userId="040bb176-7cb9-4c36-be3b-4a0c7842d8ab" providerId="ADAL" clId="{9FC76E33-C169-4B6C-8579-F45C838488B1}" dt="2025-04-29T17:21:01.820" v="3731" actId="47"/>
        <pc:sldMkLst>
          <pc:docMk/>
          <pc:sldMk cId="2375611621" sldId="473"/>
        </pc:sldMkLst>
      </pc:sldChg>
      <pc:sldChg chg="modSp add mod">
        <pc:chgData name="Jeppe Tobias Brønnum Hatting - Boyum IT" userId="040bb176-7cb9-4c36-be3b-4a0c7842d8ab" providerId="ADAL" clId="{9FC76E33-C169-4B6C-8579-F45C838488B1}" dt="2025-04-29T17:20:59.601" v="3730" actId="113"/>
        <pc:sldMkLst>
          <pc:docMk/>
          <pc:sldMk cId="3764836316" sldId="474"/>
        </pc:sldMkLst>
        <pc:spChg chg="mod">
          <ac:chgData name="Jeppe Tobias Brønnum Hatting - Boyum IT" userId="040bb176-7cb9-4c36-be3b-4a0c7842d8ab" providerId="ADAL" clId="{9FC76E33-C169-4B6C-8579-F45C838488B1}" dt="2025-04-29T17:20:59.601" v="3730" actId="113"/>
          <ac:spMkLst>
            <pc:docMk/>
            <pc:sldMk cId="3764836316" sldId="474"/>
            <ac:spMk id="8" creationId="{0D89EB88-B55F-3292-9E5A-217D33E6B389}"/>
          </ac:spMkLst>
        </pc:spChg>
      </pc:sldChg>
      <pc:sldChg chg="modSp add mod">
        <pc:chgData name="Jeppe Tobias Brønnum Hatting - Boyum IT" userId="040bb176-7cb9-4c36-be3b-4a0c7842d8ab" providerId="ADAL" clId="{9FC76E33-C169-4B6C-8579-F45C838488B1}" dt="2025-04-29T17:21:10.159" v="3734" actId="113"/>
        <pc:sldMkLst>
          <pc:docMk/>
          <pc:sldMk cId="3156327358" sldId="475"/>
        </pc:sldMkLst>
        <pc:spChg chg="mod">
          <ac:chgData name="Jeppe Tobias Brønnum Hatting - Boyum IT" userId="040bb176-7cb9-4c36-be3b-4a0c7842d8ab" providerId="ADAL" clId="{9FC76E33-C169-4B6C-8579-F45C838488B1}" dt="2025-04-29T17:21:10.159" v="3734" actId="113"/>
          <ac:spMkLst>
            <pc:docMk/>
            <pc:sldMk cId="3156327358" sldId="475"/>
            <ac:spMk id="8" creationId="{B1B5BE41-CEB8-9322-F646-AE08D9358580}"/>
          </ac:spMkLst>
        </pc:spChg>
      </pc:sldChg>
      <pc:sldChg chg="modSp add mod">
        <pc:chgData name="Jeppe Tobias Brønnum Hatting - Boyum IT" userId="040bb176-7cb9-4c36-be3b-4a0c7842d8ab" providerId="ADAL" clId="{9FC76E33-C169-4B6C-8579-F45C838488B1}" dt="2025-04-29T17:21:19.261" v="3738" actId="113"/>
        <pc:sldMkLst>
          <pc:docMk/>
          <pc:sldMk cId="3804573019" sldId="476"/>
        </pc:sldMkLst>
        <pc:spChg chg="mod">
          <ac:chgData name="Jeppe Tobias Brønnum Hatting - Boyum IT" userId="040bb176-7cb9-4c36-be3b-4a0c7842d8ab" providerId="ADAL" clId="{9FC76E33-C169-4B6C-8579-F45C838488B1}" dt="2025-04-29T17:21:19.261" v="3738" actId="113"/>
          <ac:spMkLst>
            <pc:docMk/>
            <pc:sldMk cId="3804573019" sldId="476"/>
            <ac:spMk id="8" creationId="{404FFC6E-6239-8942-6AF7-24F5A3B8549D}"/>
          </ac:spMkLst>
        </pc:spChg>
      </pc:sldChg>
      <pc:sldChg chg="modSp add mod">
        <pc:chgData name="Jeppe Tobias Brønnum Hatting - Boyum IT" userId="040bb176-7cb9-4c36-be3b-4a0c7842d8ab" providerId="ADAL" clId="{9FC76E33-C169-4B6C-8579-F45C838488B1}" dt="2025-04-29T17:21:33.935" v="3751" actId="20577"/>
        <pc:sldMkLst>
          <pc:docMk/>
          <pc:sldMk cId="1956286837" sldId="477"/>
        </pc:sldMkLst>
        <pc:spChg chg="mod">
          <ac:chgData name="Jeppe Tobias Brønnum Hatting - Boyum IT" userId="040bb176-7cb9-4c36-be3b-4a0c7842d8ab" providerId="ADAL" clId="{9FC76E33-C169-4B6C-8579-F45C838488B1}" dt="2025-04-29T17:21:33.935" v="3751" actId="20577"/>
          <ac:spMkLst>
            <pc:docMk/>
            <pc:sldMk cId="1956286837" sldId="477"/>
            <ac:spMk id="4" creationId="{0C3A7123-E10C-7370-2E60-FA653A723700}"/>
          </ac:spMkLst>
        </pc:spChg>
        <pc:spChg chg="mod">
          <ac:chgData name="Jeppe Tobias Brønnum Hatting - Boyum IT" userId="040bb176-7cb9-4c36-be3b-4a0c7842d8ab" providerId="ADAL" clId="{9FC76E33-C169-4B6C-8579-F45C838488B1}" dt="2025-04-29T17:21:29.090" v="3746" actId="20577"/>
          <ac:spMkLst>
            <pc:docMk/>
            <pc:sldMk cId="1956286837" sldId="477"/>
            <ac:spMk id="7" creationId="{D4B6B66A-114B-F124-93BC-EE23E9E8E6FC}"/>
          </ac:spMkLst>
        </pc:spChg>
      </pc:sldChg>
    </pc:docChg>
  </pc:docChgLst>
  <pc:docChgLst>
    <pc:chgData name="Jan Wisén Francke-Larsen - Boyum IT" userId="S::jwfl@boyum-it.com::920b4ac5-af71-4c8d-a029-5dabb26e3a3f" providerId="AD" clId="Web-{FE3364BE-BEE4-4E46-A8FB-D8F93ED194B0}"/>
    <pc:docChg chg="modSld">
      <pc:chgData name="Jan Wisén Francke-Larsen - Boyum IT" userId="S::jwfl@boyum-it.com::920b4ac5-af71-4c8d-a029-5dabb26e3a3f" providerId="AD" clId="Web-{FE3364BE-BEE4-4E46-A8FB-D8F93ED194B0}" dt="2024-10-01T13:58:45.819" v="5" actId="20577"/>
      <pc:docMkLst>
        <pc:docMk/>
      </pc:docMkLst>
      <pc:sldChg chg="modSp">
        <pc:chgData name="Jan Wisén Francke-Larsen - Boyum IT" userId="S::jwfl@boyum-it.com::920b4ac5-af71-4c8d-a029-5dabb26e3a3f" providerId="AD" clId="Web-{FE3364BE-BEE4-4E46-A8FB-D8F93ED194B0}" dt="2024-10-01T13:58:45.819" v="5" actId="20577"/>
        <pc:sldMkLst>
          <pc:docMk/>
          <pc:sldMk cId="3206744033" sldId="433"/>
        </pc:sldMkLst>
      </pc:sldChg>
    </pc:docChg>
  </pc:docChgLst>
  <pc:docChgLst>
    <pc:chgData name="Jan Wisén Francke-Larsen - Boyum IT" userId="S::jwfl@boyum-it.com::920b4ac5-af71-4c8d-a029-5dabb26e3a3f" providerId="AD" clId="Web-{F4F6091E-ED98-8EBC-4F90-AE070729B349}"/>
    <pc:docChg chg="modSld">
      <pc:chgData name="Jan Wisén Francke-Larsen - Boyum IT" userId="S::jwfl@boyum-it.com::920b4ac5-af71-4c8d-a029-5dabb26e3a3f" providerId="AD" clId="Web-{F4F6091E-ED98-8EBC-4F90-AE070729B349}" dt="2025-05-01T08:29:01.994" v="71" actId="20577"/>
      <pc:docMkLst>
        <pc:docMk/>
      </pc:docMkLst>
      <pc:sldChg chg="modSp">
        <pc:chgData name="Jan Wisén Francke-Larsen - Boyum IT" userId="S::jwfl@boyum-it.com::920b4ac5-af71-4c8d-a029-5dabb26e3a3f" providerId="AD" clId="Web-{F4F6091E-ED98-8EBC-4F90-AE070729B349}" dt="2025-05-01T08:29:01.994" v="71" actId="20577"/>
        <pc:sldMkLst>
          <pc:docMk/>
          <pc:sldMk cId="3863372899" sldId="406"/>
        </pc:sldMkLst>
        <pc:spChg chg="mod">
          <ac:chgData name="Jan Wisén Francke-Larsen - Boyum IT" userId="S::jwfl@boyum-it.com::920b4ac5-af71-4c8d-a029-5dabb26e3a3f" providerId="AD" clId="Web-{F4F6091E-ED98-8EBC-4F90-AE070729B349}" dt="2025-05-01T08:29:01.994" v="71" actId="20577"/>
          <ac:spMkLst>
            <pc:docMk/>
            <pc:sldMk cId="3863372899" sldId="406"/>
            <ac:spMk id="8" creationId="{FD0D0D94-BC6F-6EC3-DAAB-1AD99A9A1BD4}"/>
          </ac:spMkLst>
        </pc:spChg>
      </pc:sldChg>
    </pc:docChg>
  </pc:docChgLst>
  <pc:docChgLst>
    <pc:chgData name="Fernando Aleixo - Boyum IT" userId="0a3847f9-25cf-496c-9d99-294e50ed1c1b" providerId="ADAL" clId="{B508EF2C-F05A-4BCF-AF05-D6BC08ED3259}"/>
    <pc:docChg chg="undo custSel addSld delSld modSld sldOrd">
      <pc:chgData name="Fernando Aleixo - Boyum IT" userId="0a3847f9-25cf-496c-9d99-294e50ed1c1b" providerId="ADAL" clId="{B508EF2C-F05A-4BCF-AF05-D6BC08ED3259}" dt="2024-10-23T13:22:01.666" v="165" actId="1076"/>
      <pc:docMkLst>
        <pc:docMk/>
      </pc:docMkLst>
      <pc:sldChg chg="modSp mod">
        <pc:chgData name="Fernando Aleixo - Boyum IT" userId="0a3847f9-25cf-496c-9d99-294e50ed1c1b" providerId="ADAL" clId="{B508EF2C-F05A-4BCF-AF05-D6BC08ED3259}" dt="2024-10-22T10:07:03.297" v="1" actId="20577"/>
        <pc:sldMkLst>
          <pc:docMk/>
          <pc:sldMk cId="2424599455" sldId="398"/>
        </pc:sldMkLst>
      </pc:sldChg>
      <pc:sldChg chg="modSp mod">
        <pc:chgData name="Fernando Aleixo - Boyum IT" userId="0a3847f9-25cf-496c-9d99-294e50ed1c1b" providerId="ADAL" clId="{B508EF2C-F05A-4BCF-AF05-D6BC08ED3259}" dt="2024-10-22T13:13:21.475" v="5" actId="6549"/>
        <pc:sldMkLst>
          <pc:docMk/>
          <pc:sldMk cId="1276475583" sldId="424"/>
        </pc:sldMkLst>
      </pc:sldChg>
      <pc:sldChg chg="modSp mod">
        <pc:chgData name="Fernando Aleixo - Boyum IT" userId="0a3847f9-25cf-496c-9d99-294e50ed1c1b" providerId="ADAL" clId="{B508EF2C-F05A-4BCF-AF05-D6BC08ED3259}" dt="2024-10-23T07:35:38.773" v="33" actId="114"/>
        <pc:sldMkLst>
          <pc:docMk/>
          <pc:sldMk cId="2133678701" sldId="435"/>
        </pc:sldMkLst>
      </pc:sldChg>
      <pc:sldChg chg="modSp del mod">
        <pc:chgData name="Fernando Aleixo - Boyum IT" userId="0a3847f9-25cf-496c-9d99-294e50ed1c1b" providerId="ADAL" clId="{B508EF2C-F05A-4BCF-AF05-D6BC08ED3259}" dt="2024-10-23T07:50:21.406" v="133" actId="47"/>
        <pc:sldMkLst>
          <pc:docMk/>
          <pc:sldMk cId="4029430149" sldId="438"/>
        </pc:sldMkLst>
      </pc:sldChg>
      <pc:sldChg chg="add del">
        <pc:chgData name="Fernando Aleixo - Boyum IT" userId="0a3847f9-25cf-496c-9d99-294e50ed1c1b" providerId="ADAL" clId="{B508EF2C-F05A-4BCF-AF05-D6BC08ED3259}" dt="2024-10-23T07:52:08.824" v="158" actId="47"/>
        <pc:sldMkLst>
          <pc:docMk/>
          <pc:sldMk cId="3566273052" sldId="452"/>
        </pc:sldMkLst>
      </pc:sldChg>
      <pc:sldChg chg="addSp delSp modSp add del mod ord">
        <pc:chgData name="Fernando Aleixo - Boyum IT" userId="0a3847f9-25cf-496c-9d99-294e50ed1c1b" providerId="ADAL" clId="{B508EF2C-F05A-4BCF-AF05-D6BC08ED3259}" dt="2024-10-23T07:52:06.144" v="157" actId="47"/>
        <pc:sldMkLst>
          <pc:docMk/>
          <pc:sldMk cId="3046812845" sldId="453"/>
        </pc:sldMkLst>
      </pc:sldChg>
      <pc:sldChg chg="addSp delSp modSp add mod">
        <pc:chgData name="Fernando Aleixo - Boyum IT" userId="0a3847f9-25cf-496c-9d99-294e50ed1c1b" providerId="ADAL" clId="{B508EF2C-F05A-4BCF-AF05-D6BC08ED3259}" dt="2024-10-23T13:22:01.666" v="165" actId="1076"/>
        <pc:sldMkLst>
          <pc:docMk/>
          <pc:sldMk cId="2465710297" sldId="454"/>
        </pc:sldMkLst>
      </pc:sldChg>
    </pc:docChg>
  </pc:docChgLst>
  <pc:docChgLst>
    <pc:chgData name="Jesper Gjedde - Boyum IT" userId="33e592a2-76fd-4f4b-8bc4-91386d7f8dd2" providerId="ADAL" clId="{12D5670A-BAEA-4956-994D-803F55B05D02}"/>
    <pc:docChg chg="undo custSel addSld delSld modSld sldOrd modMainMaster">
      <pc:chgData name="Jesper Gjedde - Boyum IT" userId="33e592a2-76fd-4f4b-8bc4-91386d7f8dd2" providerId="ADAL" clId="{12D5670A-BAEA-4956-994D-803F55B05D02}" dt="2024-10-23T06:23:03.757" v="4055" actId="20577"/>
      <pc:docMkLst>
        <pc:docMk/>
      </pc:docMkLst>
      <pc:sldChg chg="modSp del mod">
        <pc:chgData name="Jesper Gjedde - Boyum IT" userId="33e592a2-76fd-4f4b-8bc4-91386d7f8dd2" providerId="ADAL" clId="{12D5670A-BAEA-4956-994D-803F55B05D02}" dt="2024-10-01T12:35:21.717" v="47" actId="47"/>
        <pc:sldMkLst>
          <pc:docMk/>
          <pc:sldMk cId="3945818431" sldId="321"/>
        </pc:sldMkLst>
      </pc:sldChg>
      <pc:sldChg chg="modSp del mod">
        <pc:chgData name="Jesper Gjedde - Boyum IT" userId="33e592a2-76fd-4f4b-8bc4-91386d7f8dd2" providerId="ADAL" clId="{12D5670A-BAEA-4956-994D-803F55B05D02}" dt="2024-10-01T12:32:00.148" v="16" actId="47"/>
        <pc:sldMkLst>
          <pc:docMk/>
          <pc:sldMk cId="3820988570" sldId="365"/>
        </pc:sldMkLst>
      </pc:sldChg>
      <pc:sldChg chg="del">
        <pc:chgData name="Jesper Gjedde - Boyum IT" userId="33e592a2-76fd-4f4b-8bc4-91386d7f8dd2" providerId="ADAL" clId="{12D5670A-BAEA-4956-994D-803F55B05D02}" dt="2024-10-01T12:32:00.148" v="16" actId="47"/>
        <pc:sldMkLst>
          <pc:docMk/>
          <pc:sldMk cId="419612115" sldId="366"/>
        </pc:sldMkLst>
      </pc:sldChg>
      <pc:sldChg chg="del">
        <pc:chgData name="Jesper Gjedde - Boyum IT" userId="33e592a2-76fd-4f4b-8bc4-91386d7f8dd2" providerId="ADAL" clId="{12D5670A-BAEA-4956-994D-803F55B05D02}" dt="2024-10-01T12:32:00.148" v="16" actId="47"/>
        <pc:sldMkLst>
          <pc:docMk/>
          <pc:sldMk cId="971757630" sldId="367"/>
        </pc:sldMkLst>
      </pc:sldChg>
      <pc:sldChg chg="del">
        <pc:chgData name="Jesper Gjedde - Boyum IT" userId="33e592a2-76fd-4f4b-8bc4-91386d7f8dd2" providerId="ADAL" clId="{12D5670A-BAEA-4956-994D-803F55B05D02}" dt="2024-10-01T12:32:00.148" v="16" actId="47"/>
        <pc:sldMkLst>
          <pc:docMk/>
          <pc:sldMk cId="248124628" sldId="368"/>
        </pc:sldMkLst>
      </pc:sldChg>
      <pc:sldChg chg="del">
        <pc:chgData name="Jesper Gjedde - Boyum IT" userId="33e592a2-76fd-4f4b-8bc4-91386d7f8dd2" providerId="ADAL" clId="{12D5670A-BAEA-4956-994D-803F55B05D02}" dt="2024-10-01T12:32:00.148" v="16" actId="47"/>
        <pc:sldMkLst>
          <pc:docMk/>
          <pc:sldMk cId="1657396662" sldId="369"/>
        </pc:sldMkLst>
      </pc:sldChg>
      <pc:sldChg chg="del">
        <pc:chgData name="Jesper Gjedde - Boyum IT" userId="33e592a2-76fd-4f4b-8bc4-91386d7f8dd2" providerId="ADAL" clId="{12D5670A-BAEA-4956-994D-803F55B05D02}" dt="2024-10-01T12:32:00.148" v="16" actId="47"/>
        <pc:sldMkLst>
          <pc:docMk/>
          <pc:sldMk cId="3715962407" sldId="370"/>
        </pc:sldMkLst>
      </pc:sldChg>
      <pc:sldChg chg="del">
        <pc:chgData name="Jesper Gjedde - Boyum IT" userId="33e592a2-76fd-4f4b-8bc4-91386d7f8dd2" providerId="ADAL" clId="{12D5670A-BAEA-4956-994D-803F55B05D02}" dt="2024-10-01T12:32:00.148" v="16" actId="47"/>
        <pc:sldMkLst>
          <pc:docMk/>
          <pc:sldMk cId="761781866" sldId="371"/>
        </pc:sldMkLst>
      </pc:sldChg>
      <pc:sldChg chg="del">
        <pc:chgData name="Jesper Gjedde - Boyum IT" userId="33e592a2-76fd-4f4b-8bc4-91386d7f8dd2" providerId="ADAL" clId="{12D5670A-BAEA-4956-994D-803F55B05D02}" dt="2024-10-01T12:32:00.148" v="16" actId="47"/>
        <pc:sldMkLst>
          <pc:docMk/>
          <pc:sldMk cId="315362966" sldId="372"/>
        </pc:sldMkLst>
      </pc:sldChg>
      <pc:sldChg chg="del">
        <pc:chgData name="Jesper Gjedde - Boyum IT" userId="33e592a2-76fd-4f4b-8bc4-91386d7f8dd2" providerId="ADAL" clId="{12D5670A-BAEA-4956-994D-803F55B05D02}" dt="2024-10-01T12:32:00.148" v="16" actId="47"/>
        <pc:sldMkLst>
          <pc:docMk/>
          <pc:sldMk cId="2500982213" sldId="373"/>
        </pc:sldMkLst>
      </pc:sldChg>
      <pc:sldChg chg="del">
        <pc:chgData name="Jesper Gjedde - Boyum IT" userId="33e592a2-76fd-4f4b-8bc4-91386d7f8dd2" providerId="ADAL" clId="{12D5670A-BAEA-4956-994D-803F55B05D02}" dt="2024-10-01T12:35:21.717" v="47" actId="47"/>
        <pc:sldMkLst>
          <pc:docMk/>
          <pc:sldMk cId="551876241" sldId="374"/>
        </pc:sldMkLst>
      </pc:sldChg>
      <pc:sldChg chg="modSp mod">
        <pc:chgData name="Jesper Gjedde - Boyum IT" userId="33e592a2-76fd-4f4b-8bc4-91386d7f8dd2" providerId="ADAL" clId="{12D5670A-BAEA-4956-994D-803F55B05D02}" dt="2024-10-11T07:39:52.113" v="3692"/>
        <pc:sldMkLst>
          <pc:docMk/>
          <pc:sldMk cId="1885742595" sldId="375"/>
        </pc:sldMkLst>
      </pc:sldChg>
      <pc:sldChg chg="del">
        <pc:chgData name="Jesper Gjedde - Boyum IT" userId="33e592a2-76fd-4f4b-8bc4-91386d7f8dd2" providerId="ADAL" clId="{12D5670A-BAEA-4956-994D-803F55B05D02}" dt="2024-10-01T13:46:38.583" v="913" actId="47"/>
        <pc:sldMkLst>
          <pc:docMk/>
          <pc:sldMk cId="248564089" sldId="377"/>
        </pc:sldMkLst>
      </pc:sldChg>
      <pc:sldChg chg="addSp modSp add del mod">
        <pc:chgData name="Jesper Gjedde - Boyum IT" userId="33e592a2-76fd-4f4b-8bc4-91386d7f8dd2" providerId="ADAL" clId="{12D5670A-BAEA-4956-994D-803F55B05D02}" dt="2024-10-01T12:53:16.836" v="236" actId="47"/>
        <pc:sldMkLst>
          <pc:docMk/>
          <pc:sldMk cId="2229459395" sldId="378"/>
        </pc:sldMkLst>
      </pc:sldChg>
      <pc:sldChg chg="del">
        <pc:chgData name="Jesper Gjedde - Boyum IT" userId="33e592a2-76fd-4f4b-8bc4-91386d7f8dd2" providerId="ADAL" clId="{12D5670A-BAEA-4956-994D-803F55B05D02}" dt="2024-10-01T12:36:24.390" v="49" actId="47"/>
        <pc:sldMkLst>
          <pc:docMk/>
          <pc:sldMk cId="259799772" sldId="379"/>
        </pc:sldMkLst>
      </pc:sldChg>
      <pc:sldChg chg="del">
        <pc:chgData name="Jesper Gjedde - Boyum IT" userId="33e592a2-76fd-4f4b-8bc4-91386d7f8dd2" providerId="ADAL" clId="{12D5670A-BAEA-4956-994D-803F55B05D02}" dt="2024-10-01T12:36:24.390" v="49" actId="47"/>
        <pc:sldMkLst>
          <pc:docMk/>
          <pc:sldMk cId="1310987371" sldId="380"/>
        </pc:sldMkLst>
      </pc:sldChg>
      <pc:sldChg chg="del">
        <pc:chgData name="Jesper Gjedde - Boyum IT" userId="33e592a2-76fd-4f4b-8bc4-91386d7f8dd2" providerId="ADAL" clId="{12D5670A-BAEA-4956-994D-803F55B05D02}" dt="2024-10-01T12:36:24.390" v="49" actId="47"/>
        <pc:sldMkLst>
          <pc:docMk/>
          <pc:sldMk cId="949898595" sldId="381"/>
        </pc:sldMkLst>
      </pc:sldChg>
      <pc:sldChg chg="del">
        <pc:chgData name="Jesper Gjedde - Boyum IT" userId="33e592a2-76fd-4f4b-8bc4-91386d7f8dd2" providerId="ADAL" clId="{12D5670A-BAEA-4956-994D-803F55B05D02}" dt="2024-10-01T12:36:24.390" v="49" actId="47"/>
        <pc:sldMkLst>
          <pc:docMk/>
          <pc:sldMk cId="1682133853" sldId="382"/>
        </pc:sldMkLst>
      </pc:sldChg>
      <pc:sldChg chg="addSp delSp modSp mod">
        <pc:chgData name="Jesper Gjedde - Boyum IT" userId="33e592a2-76fd-4f4b-8bc4-91386d7f8dd2" providerId="ADAL" clId="{12D5670A-BAEA-4956-994D-803F55B05D02}" dt="2024-10-21T06:35:18.757" v="3823" actId="14100"/>
        <pc:sldMkLst>
          <pc:docMk/>
          <pc:sldMk cId="1834992139" sldId="383"/>
        </pc:sldMkLst>
      </pc:sldChg>
      <pc:sldChg chg="del">
        <pc:chgData name="Jesper Gjedde - Boyum IT" userId="33e592a2-76fd-4f4b-8bc4-91386d7f8dd2" providerId="ADAL" clId="{12D5670A-BAEA-4956-994D-803F55B05D02}" dt="2024-10-01T13:46:34.180" v="912" actId="47"/>
        <pc:sldMkLst>
          <pc:docMk/>
          <pc:sldMk cId="506511646" sldId="384"/>
        </pc:sldMkLst>
      </pc:sldChg>
      <pc:sldChg chg="del">
        <pc:chgData name="Jesper Gjedde - Boyum IT" userId="33e592a2-76fd-4f4b-8bc4-91386d7f8dd2" providerId="ADAL" clId="{12D5670A-BAEA-4956-994D-803F55B05D02}" dt="2024-10-01T13:46:34.180" v="912" actId="47"/>
        <pc:sldMkLst>
          <pc:docMk/>
          <pc:sldMk cId="3649052933" sldId="385"/>
        </pc:sldMkLst>
      </pc:sldChg>
      <pc:sldChg chg="del ord">
        <pc:chgData name="Jesper Gjedde - Boyum IT" userId="33e592a2-76fd-4f4b-8bc4-91386d7f8dd2" providerId="ADAL" clId="{12D5670A-BAEA-4956-994D-803F55B05D02}" dt="2024-10-01T13:46:34.180" v="912" actId="47"/>
        <pc:sldMkLst>
          <pc:docMk/>
          <pc:sldMk cId="667866903" sldId="386"/>
        </pc:sldMkLst>
      </pc:sldChg>
      <pc:sldChg chg="del">
        <pc:chgData name="Jesper Gjedde - Boyum IT" userId="33e592a2-76fd-4f4b-8bc4-91386d7f8dd2" providerId="ADAL" clId="{12D5670A-BAEA-4956-994D-803F55B05D02}" dt="2024-10-01T13:46:34.180" v="912" actId="47"/>
        <pc:sldMkLst>
          <pc:docMk/>
          <pc:sldMk cId="747049156" sldId="387"/>
        </pc:sldMkLst>
      </pc:sldChg>
      <pc:sldChg chg="del">
        <pc:chgData name="Jesper Gjedde - Boyum IT" userId="33e592a2-76fd-4f4b-8bc4-91386d7f8dd2" providerId="ADAL" clId="{12D5670A-BAEA-4956-994D-803F55B05D02}" dt="2024-10-01T13:46:34.180" v="912" actId="47"/>
        <pc:sldMkLst>
          <pc:docMk/>
          <pc:sldMk cId="693973631" sldId="388"/>
        </pc:sldMkLst>
      </pc:sldChg>
      <pc:sldChg chg="del">
        <pc:chgData name="Jesper Gjedde - Boyum IT" userId="33e592a2-76fd-4f4b-8bc4-91386d7f8dd2" providerId="ADAL" clId="{12D5670A-BAEA-4956-994D-803F55B05D02}" dt="2024-10-01T13:46:34.180" v="912" actId="47"/>
        <pc:sldMkLst>
          <pc:docMk/>
          <pc:sldMk cId="2548623371" sldId="389"/>
        </pc:sldMkLst>
      </pc:sldChg>
      <pc:sldChg chg="addSp delSp modSp mod ord">
        <pc:chgData name="Jesper Gjedde - Boyum IT" userId="33e592a2-76fd-4f4b-8bc4-91386d7f8dd2" providerId="ADAL" clId="{12D5670A-BAEA-4956-994D-803F55B05D02}" dt="2024-10-10T11:38:30.744" v="3512" actId="478"/>
        <pc:sldMkLst>
          <pc:docMk/>
          <pc:sldMk cId="2846567288" sldId="390"/>
        </pc:sldMkLst>
      </pc:sldChg>
      <pc:sldChg chg="del">
        <pc:chgData name="Jesper Gjedde - Boyum IT" userId="33e592a2-76fd-4f4b-8bc4-91386d7f8dd2" providerId="ADAL" clId="{12D5670A-BAEA-4956-994D-803F55B05D02}" dt="2024-10-01T13:46:34.180" v="912" actId="47"/>
        <pc:sldMkLst>
          <pc:docMk/>
          <pc:sldMk cId="3885699976" sldId="391"/>
        </pc:sldMkLst>
      </pc:sldChg>
      <pc:sldChg chg="del">
        <pc:chgData name="Jesper Gjedde - Boyum IT" userId="33e592a2-76fd-4f4b-8bc4-91386d7f8dd2" providerId="ADAL" clId="{12D5670A-BAEA-4956-994D-803F55B05D02}" dt="2024-10-01T13:46:34.180" v="912" actId="47"/>
        <pc:sldMkLst>
          <pc:docMk/>
          <pc:sldMk cId="291844673" sldId="392"/>
        </pc:sldMkLst>
      </pc:sldChg>
      <pc:sldChg chg="del">
        <pc:chgData name="Jesper Gjedde - Boyum IT" userId="33e592a2-76fd-4f4b-8bc4-91386d7f8dd2" providerId="ADAL" clId="{12D5670A-BAEA-4956-994D-803F55B05D02}" dt="2024-10-01T13:46:34.180" v="912" actId="47"/>
        <pc:sldMkLst>
          <pc:docMk/>
          <pc:sldMk cId="417979401" sldId="393"/>
        </pc:sldMkLst>
      </pc:sldChg>
      <pc:sldChg chg="del">
        <pc:chgData name="Jesper Gjedde - Boyum IT" userId="33e592a2-76fd-4f4b-8bc4-91386d7f8dd2" providerId="ADAL" clId="{12D5670A-BAEA-4956-994D-803F55B05D02}" dt="2024-10-01T12:32:00.148" v="16" actId="47"/>
        <pc:sldMkLst>
          <pc:docMk/>
          <pc:sldMk cId="1080298124" sldId="394"/>
        </pc:sldMkLst>
      </pc:sldChg>
      <pc:sldChg chg="del">
        <pc:chgData name="Jesper Gjedde - Boyum IT" userId="33e592a2-76fd-4f4b-8bc4-91386d7f8dd2" providerId="ADAL" clId="{12D5670A-BAEA-4956-994D-803F55B05D02}" dt="2024-10-01T12:32:00.148" v="16" actId="47"/>
        <pc:sldMkLst>
          <pc:docMk/>
          <pc:sldMk cId="1072660408" sldId="395"/>
        </pc:sldMkLst>
      </pc:sldChg>
      <pc:sldChg chg="del">
        <pc:chgData name="Jesper Gjedde - Boyum IT" userId="33e592a2-76fd-4f4b-8bc4-91386d7f8dd2" providerId="ADAL" clId="{12D5670A-BAEA-4956-994D-803F55B05D02}" dt="2024-10-01T12:32:00.148" v="16" actId="47"/>
        <pc:sldMkLst>
          <pc:docMk/>
          <pc:sldMk cId="2152475613" sldId="396"/>
        </pc:sldMkLst>
      </pc:sldChg>
      <pc:sldChg chg="del">
        <pc:chgData name="Jesper Gjedde - Boyum IT" userId="33e592a2-76fd-4f4b-8bc4-91386d7f8dd2" providerId="ADAL" clId="{12D5670A-BAEA-4956-994D-803F55B05D02}" dt="2024-10-01T12:32:00.148" v="16" actId="47"/>
        <pc:sldMkLst>
          <pc:docMk/>
          <pc:sldMk cId="337272928" sldId="397"/>
        </pc:sldMkLst>
      </pc:sldChg>
      <pc:sldChg chg="addSp delSp modSp mod ord">
        <pc:chgData name="Jesper Gjedde - Boyum IT" userId="33e592a2-76fd-4f4b-8bc4-91386d7f8dd2" providerId="ADAL" clId="{12D5670A-BAEA-4956-994D-803F55B05D02}" dt="2024-10-10T11:38:05.462" v="3509" actId="478"/>
        <pc:sldMkLst>
          <pc:docMk/>
          <pc:sldMk cId="2424599455" sldId="398"/>
        </pc:sldMkLst>
      </pc:sldChg>
      <pc:sldChg chg="del">
        <pc:chgData name="Jesper Gjedde - Boyum IT" userId="33e592a2-76fd-4f4b-8bc4-91386d7f8dd2" providerId="ADAL" clId="{12D5670A-BAEA-4956-994D-803F55B05D02}" dt="2024-10-01T12:32:00.148" v="16" actId="47"/>
        <pc:sldMkLst>
          <pc:docMk/>
          <pc:sldMk cId="2769865089" sldId="399"/>
        </pc:sldMkLst>
      </pc:sldChg>
      <pc:sldChg chg="del">
        <pc:chgData name="Jesper Gjedde - Boyum IT" userId="33e592a2-76fd-4f4b-8bc4-91386d7f8dd2" providerId="ADAL" clId="{12D5670A-BAEA-4956-994D-803F55B05D02}" dt="2024-10-01T13:46:34.180" v="912" actId="47"/>
        <pc:sldMkLst>
          <pc:docMk/>
          <pc:sldMk cId="2226999806" sldId="400"/>
        </pc:sldMkLst>
      </pc:sldChg>
      <pc:sldChg chg="del">
        <pc:chgData name="Jesper Gjedde - Boyum IT" userId="33e592a2-76fd-4f4b-8bc4-91386d7f8dd2" providerId="ADAL" clId="{12D5670A-BAEA-4956-994D-803F55B05D02}" dt="2024-10-01T13:46:34.180" v="912" actId="47"/>
        <pc:sldMkLst>
          <pc:docMk/>
          <pc:sldMk cId="3149362808" sldId="401"/>
        </pc:sldMkLst>
      </pc:sldChg>
      <pc:sldChg chg="del">
        <pc:chgData name="Jesper Gjedde - Boyum IT" userId="33e592a2-76fd-4f4b-8bc4-91386d7f8dd2" providerId="ADAL" clId="{12D5670A-BAEA-4956-994D-803F55B05D02}" dt="2024-10-01T13:46:42.615" v="914" actId="47"/>
        <pc:sldMkLst>
          <pc:docMk/>
          <pc:sldMk cId="4022404921" sldId="402"/>
        </pc:sldMkLst>
      </pc:sldChg>
      <pc:sldChg chg="del">
        <pc:chgData name="Jesper Gjedde - Boyum IT" userId="33e592a2-76fd-4f4b-8bc4-91386d7f8dd2" providerId="ADAL" clId="{12D5670A-BAEA-4956-994D-803F55B05D02}" dt="2024-10-01T12:32:00.148" v="16" actId="47"/>
        <pc:sldMkLst>
          <pc:docMk/>
          <pc:sldMk cId="1023871406" sldId="403"/>
        </pc:sldMkLst>
      </pc:sldChg>
      <pc:sldChg chg="del">
        <pc:chgData name="Jesper Gjedde - Boyum IT" userId="33e592a2-76fd-4f4b-8bc4-91386d7f8dd2" providerId="ADAL" clId="{12D5670A-BAEA-4956-994D-803F55B05D02}" dt="2024-10-01T13:46:34.180" v="912" actId="47"/>
        <pc:sldMkLst>
          <pc:docMk/>
          <pc:sldMk cId="1336478574" sldId="404"/>
        </pc:sldMkLst>
      </pc:sldChg>
      <pc:sldChg chg="del">
        <pc:chgData name="Jesper Gjedde - Boyum IT" userId="33e592a2-76fd-4f4b-8bc4-91386d7f8dd2" providerId="ADAL" clId="{12D5670A-BAEA-4956-994D-803F55B05D02}" dt="2024-10-01T13:46:38.583" v="913" actId="47"/>
        <pc:sldMkLst>
          <pc:docMk/>
          <pc:sldMk cId="551213646" sldId="405"/>
        </pc:sldMkLst>
      </pc:sldChg>
      <pc:sldChg chg="addSp delSp modSp add mod">
        <pc:chgData name="Jesper Gjedde - Boyum IT" userId="33e592a2-76fd-4f4b-8bc4-91386d7f8dd2" providerId="ADAL" clId="{12D5670A-BAEA-4956-994D-803F55B05D02}" dt="2024-10-01T12:42:04.626" v="133" actId="20577"/>
        <pc:sldMkLst>
          <pc:docMk/>
          <pc:sldMk cId="3863372899" sldId="406"/>
        </pc:sldMkLst>
      </pc:sldChg>
      <pc:sldChg chg="addSp delSp modSp add mod ord">
        <pc:chgData name="Jesper Gjedde - Boyum IT" userId="33e592a2-76fd-4f4b-8bc4-91386d7f8dd2" providerId="ADAL" clId="{12D5670A-BAEA-4956-994D-803F55B05D02}" dt="2024-10-23T05:37:58.093" v="4045"/>
        <pc:sldMkLst>
          <pc:docMk/>
          <pc:sldMk cId="1111583818" sldId="407"/>
        </pc:sldMkLst>
      </pc:sldChg>
      <pc:sldChg chg="modSp add mod ord">
        <pc:chgData name="Jesper Gjedde - Boyum IT" userId="33e592a2-76fd-4f4b-8bc4-91386d7f8dd2" providerId="ADAL" clId="{12D5670A-BAEA-4956-994D-803F55B05D02}" dt="2024-10-11T07:40:32.183" v="3696"/>
        <pc:sldMkLst>
          <pc:docMk/>
          <pc:sldMk cId="153534654" sldId="408"/>
        </pc:sldMkLst>
      </pc:sldChg>
      <pc:sldChg chg="addSp modSp add mod ord">
        <pc:chgData name="Jesper Gjedde - Boyum IT" userId="33e592a2-76fd-4f4b-8bc4-91386d7f8dd2" providerId="ADAL" clId="{12D5670A-BAEA-4956-994D-803F55B05D02}" dt="2024-10-11T07:41:13.649" v="3702" actId="113"/>
        <pc:sldMkLst>
          <pc:docMk/>
          <pc:sldMk cId="1024682314" sldId="409"/>
        </pc:sldMkLst>
      </pc:sldChg>
      <pc:sldChg chg="addSp modSp add mod">
        <pc:chgData name="Jesper Gjedde - Boyum IT" userId="33e592a2-76fd-4f4b-8bc4-91386d7f8dd2" providerId="ADAL" clId="{12D5670A-BAEA-4956-994D-803F55B05D02}" dt="2024-10-01T12:54:17.175" v="265" actId="20577"/>
        <pc:sldMkLst>
          <pc:docMk/>
          <pc:sldMk cId="2374051153" sldId="410"/>
        </pc:sldMkLst>
      </pc:sldChg>
      <pc:sldChg chg="addSp delSp modSp add mod ord modClrScheme chgLayout">
        <pc:chgData name="Jesper Gjedde - Boyum IT" userId="33e592a2-76fd-4f4b-8bc4-91386d7f8dd2" providerId="ADAL" clId="{12D5670A-BAEA-4956-994D-803F55B05D02}" dt="2024-10-11T07:46:02.249" v="3806" actId="20577"/>
        <pc:sldMkLst>
          <pc:docMk/>
          <pc:sldMk cId="108049497" sldId="411"/>
        </pc:sldMkLst>
      </pc:sldChg>
      <pc:sldChg chg="add del">
        <pc:chgData name="Jesper Gjedde - Boyum IT" userId="33e592a2-76fd-4f4b-8bc4-91386d7f8dd2" providerId="ADAL" clId="{12D5670A-BAEA-4956-994D-803F55B05D02}" dt="2024-10-01T13:30:40.982" v="715" actId="47"/>
        <pc:sldMkLst>
          <pc:docMk/>
          <pc:sldMk cId="636066171" sldId="412"/>
        </pc:sldMkLst>
      </pc:sldChg>
      <pc:sldChg chg="modSp add mod">
        <pc:chgData name="Jesper Gjedde - Boyum IT" userId="33e592a2-76fd-4f4b-8bc4-91386d7f8dd2" providerId="ADAL" clId="{12D5670A-BAEA-4956-994D-803F55B05D02}" dt="2024-10-01T12:57:21.847" v="271"/>
        <pc:sldMkLst>
          <pc:docMk/>
          <pc:sldMk cId="1789214141" sldId="413"/>
        </pc:sldMkLst>
      </pc:sldChg>
      <pc:sldChg chg="modSp add mod">
        <pc:chgData name="Jesper Gjedde - Boyum IT" userId="33e592a2-76fd-4f4b-8bc4-91386d7f8dd2" providerId="ADAL" clId="{12D5670A-BAEA-4956-994D-803F55B05D02}" dt="2024-10-01T12:59:30.139" v="285" actId="12"/>
        <pc:sldMkLst>
          <pc:docMk/>
          <pc:sldMk cId="3137160355" sldId="414"/>
        </pc:sldMkLst>
      </pc:sldChg>
      <pc:sldChg chg="addSp delSp modSp add del mod ord">
        <pc:chgData name="Jesper Gjedde - Boyum IT" userId="33e592a2-76fd-4f4b-8bc4-91386d7f8dd2" providerId="ADAL" clId="{12D5670A-BAEA-4956-994D-803F55B05D02}" dt="2024-10-01T12:58:14.480" v="276" actId="47"/>
        <pc:sldMkLst>
          <pc:docMk/>
          <pc:sldMk cId="3892728533" sldId="414"/>
        </pc:sldMkLst>
      </pc:sldChg>
      <pc:sldChg chg="addSp delSp modSp new mod modClrScheme chgLayout">
        <pc:chgData name="Jesper Gjedde - Boyum IT" userId="33e592a2-76fd-4f4b-8bc4-91386d7f8dd2" providerId="ADAL" clId="{12D5670A-BAEA-4956-994D-803F55B05D02}" dt="2024-10-01T13:01:24.689" v="292" actId="113"/>
        <pc:sldMkLst>
          <pc:docMk/>
          <pc:sldMk cId="3874082935" sldId="415"/>
        </pc:sldMkLst>
      </pc:sldChg>
      <pc:sldChg chg="addSp delSp modSp add mod ord modAnim">
        <pc:chgData name="Jesper Gjedde - Boyum IT" userId="33e592a2-76fd-4f4b-8bc4-91386d7f8dd2" providerId="ADAL" clId="{12D5670A-BAEA-4956-994D-803F55B05D02}" dt="2024-10-01T13:03:55.553" v="312" actId="20577"/>
        <pc:sldMkLst>
          <pc:docMk/>
          <pc:sldMk cId="748420173" sldId="416"/>
        </pc:sldMkLst>
      </pc:sldChg>
      <pc:sldChg chg="addSp delSp modSp add mod delAnim">
        <pc:chgData name="Jesper Gjedde - Boyum IT" userId="33e592a2-76fd-4f4b-8bc4-91386d7f8dd2" providerId="ADAL" clId="{12D5670A-BAEA-4956-994D-803F55B05D02}" dt="2024-10-01T13:05:19.501" v="322" actId="15"/>
        <pc:sldMkLst>
          <pc:docMk/>
          <pc:sldMk cId="3440468225" sldId="417"/>
        </pc:sldMkLst>
      </pc:sldChg>
      <pc:sldChg chg="addSp delSp modSp add mod">
        <pc:chgData name="Jesper Gjedde - Boyum IT" userId="33e592a2-76fd-4f4b-8bc4-91386d7f8dd2" providerId="ADAL" clId="{12D5670A-BAEA-4956-994D-803F55B05D02}" dt="2024-10-01T13:07:08.985" v="336" actId="20577"/>
        <pc:sldMkLst>
          <pc:docMk/>
          <pc:sldMk cId="342923663" sldId="418"/>
        </pc:sldMkLst>
      </pc:sldChg>
      <pc:sldChg chg="addSp delSp modSp add mod">
        <pc:chgData name="Jesper Gjedde - Boyum IT" userId="33e592a2-76fd-4f4b-8bc4-91386d7f8dd2" providerId="ADAL" clId="{12D5670A-BAEA-4956-994D-803F55B05D02}" dt="2024-10-01T13:07:58.155" v="346"/>
        <pc:sldMkLst>
          <pc:docMk/>
          <pc:sldMk cId="2270596734" sldId="419"/>
        </pc:sldMkLst>
      </pc:sldChg>
      <pc:sldChg chg="addSp delSp modSp add mod">
        <pc:chgData name="Jesper Gjedde - Boyum IT" userId="33e592a2-76fd-4f4b-8bc4-91386d7f8dd2" providerId="ADAL" clId="{12D5670A-BAEA-4956-994D-803F55B05D02}" dt="2024-10-01T13:08:57.826" v="357"/>
        <pc:sldMkLst>
          <pc:docMk/>
          <pc:sldMk cId="4051360094" sldId="420"/>
        </pc:sldMkLst>
      </pc:sldChg>
      <pc:sldChg chg="modSp add mod ord">
        <pc:chgData name="Jesper Gjedde - Boyum IT" userId="33e592a2-76fd-4f4b-8bc4-91386d7f8dd2" providerId="ADAL" clId="{12D5670A-BAEA-4956-994D-803F55B05D02}" dt="2024-10-01T13:09:46.293" v="362" actId="113"/>
        <pc:sldMkLst>
          <pc:docMk/>
          <pc:sldMk cId="933419403" sldId="421"/>
        </pc:sldMkLst>
      </pc:sldChg>
      <pc:sldChg chg="addSp delSp modSp add mod ord">
        <pc:chgData name="Jesper Gjedde - Boyum IT" userId="33e592a2-76fd-4f4b-8bc4-91386d7f8dd2" providerId="ADAL" clId="{12D5670A-BAEA-4956-994D-803F55B05D02}" dt="2024-10-11T07:42:47.908" v="3708" actId="20577"/>
        <pc:sldMkLst>
          <pc:docMk/>
          <pc:sldMk cId="418502736" sldId="422"/>
        </pc:sldMkLst>
      </pc:sldChg>
      <pc:sldChg chg="addSp delSp modSp add mod">
        <pc:chgData name="Jesper Gjedde - Boyum IT" userId="33e592a2-76fd-4f4b-8bc4-91386d7f8dd2" providerId="ADAL" clId="{12D5670A-BAEA-4956-994D-803F55B05D02}" dt="2024-10-11T07:43:33.165" v="3725" actId="114"/>
        <pc:sldMkLst>
          <pc:docMk/>
          <pc:sldMk cId="3336249539" sldId="423"/>
        </pc:sldMkLst>
      </pc:sldChg>
      <pc:sldChg chg="addSp delSp modSp add mod">
        <pc:chgData name="Jesper Gjedde - Boyum IT" userId="33e592a2-76fd-4f4b-8bc4-91386d7f8dd2" providerId="ADAL" clId="{12D5670A-BAEA-4956-994D-803F55B05D02}" dt="2024-10-01T13:13:15.799" v="421" actId="478"/>
        <pc:sldMkLst>
          <pc:docMk/>
          <pc:sldMk cId="1276475583" sldId="424"/>
        </pc:sldMkLst>
      </pc:sldChg>
      <pc:sldChg chg="addSp delSp modSp add mod">
        <pc:chgData name="Jesper Gjedde - Boyum IT" userId="33e592a2-76fd-4f4b-8bc4-91386d7f8dd2" providerId="ADAL" clId="{12D5670A-BAEA-4956-994D-803F55B05D02}" dt="2024-10-01T13:14:09.850" v="437" actId="478"/>
        <pc:sldMkLst>
          <pc:docMk/>
          <pc:sldMk cId="1216085599" sldId="425"/>
        </pc:sldMkLst>
      </pc:sldChg>
      <pc:sldChg chg="addSp delSp modSp add mod">
        <pc:chgData name="Jesper Gjedde - Boyum IT" userId="33e592a2-76fd-4f4b-8bc4-91386d7f8dd2" providerId="ADAL" clId="{12D5670A-BAEA-4956-994D-803F55B05D02}" dt="2024-10-01T13:15:05.948" v="448" actId="1076"/>
        <pc:sldMkLst>
          <pc:docMk/>
          <pc:sldMk cId="416187561" sldId="426"/>
        </pc:sldMkLst>
      </pc:sldChg>
      <pc:sldChg chg="addSp delSp modSp add mod ord">
        <pc:chgData name="Jesper Gjedde - Boyum IT" userId="33e592a2-76fd-4f4b-8bc4-91386d7f8dd2" providerId="ADAL" clId="{12D5670A-BAEA-4956-994D-803F55B05D02}" dt="2024-10-01T13:18:30.790" v="458"/>
        <pc:sldMkLst>
          <pc:docMk/>
          <pc:sldMk cId="3972581626" sldId="427"/>
        </pc:sldMkLst>
      </pc:sldChg>
      <pc:sldChg chg="addSp delSp modSp add mod">
        <pc:chgData name="Jesper Gjedde - Boyum IT" userId="33e592a2-76fd-4f4b-8bc4-91386d7f8dd2" providerId="ADAL" clId="{12D5670A-BAEA-4956-994D-803F55B05D02}" dt="2024-10-01T13:19:26.204" v="471" actId="15"/>
        <pc:sldMkLst>
          <pc:docMk/>
          <pc:sldMk cId="245578941" sldId="428"/>
        </pc:sldMkLst>
      </pc:sldChg>
      <pc:sldChg chg="addSp delSp modSp add mod">
        <pc:chgData name="Jesper Gjedde - Boyum IT" userId="33e592a2-76fd-4f4b-8bc4-91386d7f8dd2" providerId="ADAL" clId="{12D5670A-BAEA-4956-994D-803F55B05D02}" dt="2024-10-01T13:20:26.414" v="484"/>
        <pc:sldMkLst>
          <pc:docMk/>
          <pc:sldMk cId="1470100344" sldId="429"/>
        </pc:sldMkLst>
      </pc:sldChg>
      <pc:sldChg chg="modSp add mod ord">
        <pc:chgData name="Jesper Gjedde - Boyum IT" userId="33e592a2-76fd-4f4b-8bc4-91386d7f8dd2" providerId="ADAL" clId="{12D5670A-BAEA-4956-994D-803F55B05D02}" dt="2024-10-01T13:20:55.848" v="489" actId="113"/>
        <pc:sldMkLst>
          <pc:docMk/>
          <pc:sldMk cId="2286791687" sldId="430"/>
        </pc:sldMkLst>
      </pc:sldChg>
      <pc:sldChg chg="addSp delSp modSp add mod ord">
        <pc:chgData name="Jesper Gjedde - Boyum IT" userId="33e592a2-76fd-4f4b-8bc4-91386d7f8dd2" providerId="ADAL" clId="{12D5670A-BAEA-4956-994D-803F55B05D02}" dt="2024-10-01T13:24:30.073" v="667" actId="20577"/>
        <pc:sldMkLst>
          <pc:docMk/>
          <pc:sldMk cId="1833208308" sldId="431"/>
        </pc:sldMkLst>
      </pc:sldChg>
      <pc:sldChg chg="addSp delSp modSp add mod ord modClrScheme chgLayout">
        <pc:chgData name="Jesper Gjedde - Boyum IT" userId="33e592a2-76fd-4f4b-8bc4-91386d7f8dd2" providerId="ADAL" clId="{12D5670A-BAEA-4956-994D-803F55B05D02}" dt="2024-10-01T13:26:54.347" v="674" actId="478"/>
        <pc:sldMkLst>
          <pc:docMk/>
          <pc:sldMk cId="821146875" sldId="432"/>
        </pc:sldMkLst>
      </pc:sldChg>
      <pc:sldChg chg="addSp delSp modSp add mod">
        <pc:chgData name="Jesper Gjedde - Boyum IT" userId="33e592a2-76fd-4f4b-8bc4-91386d7f8dd2" providerId="ADAL" clId="{12D5670A-BAEA-4956-994D-803F55B05D02}" dt="2024-10-11T07:46:49.486" v="3815" actId="6549"/>
        <pc:sldMkLst>
          <pc:docMk/>
          <pc:sldMk cId="3206744033" sldId="433"/>
        </pc:sldMkLst>
      </pc:sldChg>
      <pc:sldChg chg="addSp delSp modSp add mod ord modClrScheme chgLayout">
        <pc:chgData name="Jesper Gjedde - Boyum IT" userId="33e592a2-76fd-4f4b-8bc4-91386d7f8dd2" providerId="ADAL" clId="{12D5670A-BAEA-4956-994D-803F55B05D02}" dt="2024-10-01T13:32:25.102" v="740" actId="20577"/>
        <pc:sldMkLst>
          <pc:docMk/>
          <pc:sldMk cId="1656554663" sldId="434"/>
        </pc:sldMkLst>
      </pc:sldChg>
      <pc:sldChg chg="addSp delSp modSp add mod ord">
        <pc:chgData name="Jesper Gjedde - Boyum IT" userId="33e592a2-76fd-4f4b-8bc4-91386d7f8dd2" providerId="ADAL" clId="{12D5670A-BAEA-4956-994D-803F55B05D02}" dt="2024-10-01T13:35:29.865" v="774" actId="1076"/>
        <pc:sldMkLst>
          <pc:docMk/>
          <pc:sldMk cId="2133678701" sldId="435"/>
        </pc:sldMkLst>
      </pc:sldChg>
      <pc:sldChg chg="addSp delSp modSp add mod">
        <pc:chgData name="Jesper Gjedde - Boyum IT" userId="33e592a2-76fd-4f4b-8bc4-91386d7f8dd2" providerId="ADAL" clId="{12D5670A-BAEA-4956-994D-803F55B05D02}" dt="2024-10-01T13:37:17.607" v="785" actId="207"/>
        <pc:sldMkLst>
          <pc:docMk/>
          <pc:sldMk cId="2514673484" sldId="436"/>
        </pc:sldMkLst>
      </pc:sldChg>
      <pc:sldChg chg="addSp delSp modSp add mod ord">
        <pc:chgData name="Jesper Gjedde - Boyum IT" userId="33e592a2-76fd-4f4b-8bc4-91386d7f8dd2" providerId="ADAL" clId="{12D5670A-BAEA-4956-994D-803F55B05D02}" dt="2024-10-07T06:56:18.561" v="2610" actId="20577"/>
        <pc:sldMkLst>
          <pc:docMk/>
          <pc:sldMk cId="169429855" sldId="437"/>
        </pc:sldMkLst>
      </pc:sldChg>
      <pc:sldChg chg="delSp modSp add mod">
        <pc:chgData name="Jesper Gjedde - Boyum IT" userId="33e592a2-76fd-4f4b-8bc4-91386d7f8dd2" providerId="ADAL" clId="{12D5670A-BAEA-4956-994D-803F55B05D02}" dt="2024-10-11T07:49:00.935" v="3821" actId="6549"/>
        <pc:sldMkLst>
          <pc:docMk/>
          <pc:sldMk cId="4029430149" sldId="438"/>
        </pc:sldMkLst>
      </pc:sldChg>
      <pc:sldChg chg="addSp delSp modSp add mod">
        <pc:chgData name="Jesper Gjedde - Boyum IT" userId="33e592a2-76fd-4f4b-8bc4-91386d7f8dd2" providerId="ADAL" clId="{12D5670A-BAEA-4956-994D-803F55B05D02}" dt="2024-10-01T13:42:47.564" v="863" actId="1076"/>
        <pc:sldMkLst>
          <pc:docMk/>
          <pc:sldMk cId="1777637377" sldId="439"/>
        </pc:sldMkLst>
      </pc:sldChg>
      <pc:sldChg chg="modSp add mod ord">
        <pc:chgData name="Jesper Gjedde - Boyum IT" userId="33e592a2-76fd-4f4b-8bc4-91386d7f8dd2" providerId="ADAL" clId="{12D5670A-BAEA-4956-994D-803F55B05D02}" dt="2024-10-11T07:41:35.185" v="3706" actId="113"/>
        <pc:sldMkLst>
          <pc:docMk/>
          <pc:sldMk cId="2503015578" sldId="440"/>
        </pc:sldMkLst>
      </pc:sldChg>
      <pc:sldChg chg="addSp delSp modSp add mod ord">
        <pc:chgData name="Jesper Gjedde - Boyum IT" userId="33e592a2-76fd-4f4b-8bc4-91386d7f8dd2" providerId="ADAL" clId="{12D5670A-BAEA-4956-994D-803F55B05D02}" dt="2024-10-01T13:45:16.477" v="877" actId="14100"/>
        <pc:sldMkLst>
          <pc:docMk/>
          <pc:sldMk cId="1427693568" sldId="441"/>
        </pc:sldMkLst>
      </pc:sldChg>
      <pc:sldChg chg="modSp add mod ord">
        <pc:chgData name="Jesper Gjedde - Boyum IT" userId="33e592a2-76fd-4f4b-8bc4-91386d7f8dd2" providerId="ADAL" clId="{12D5670A-BAEA-4956-994D-803F55B05D02}" dt="2024-10-01T13:46:23.655" v="911" actId="5793"/>
        <pc:sldMkLst>
          <pc:docMk/>
          <pc:sldMk cId="1229929368" sldId="442"/>
        </pc:sldMkLst>
      </pc:sldChg>
      <pc:sldChg chg="addSp delSp modSp new mod modClrScheme chgLayout">
        <pc:chgData name="Jesper Gjedde - Boyum IT" userId="33e592a2-76fd-4f4b-8bc4-91386d7f8dd2" providerId="ADAL" clId="{12D5670A-BAEA-4956-994D-803F55B05D02}" dt="2024-10-01T13:47:05.283" v="928" actId="478"/>
        <pc:sldMkLst>
          <pc:docMk/>
          <pc:sldMk cId="3199205141" sldId="443"/>
        </pc:sldMkLst>
      </pc:sldChg>
      <pc:sldChg chg="addSp delSp modSp add mod ord">
        <pc:chgData name="Jesper Gjedde - Boyum IT" userId="33e592a2-76fd-4f4b-8bc4-91386d7f8dd2" providerId="ADAL" clId="{12D5670A-BAEA-4956-994D-803F55B05D02}" dt="2024-10-23T06:22:44.608" v="4047"/>
        <pc:sldMkLst>
          <pc:docMk/>
          <pc:sldMk cId="298817695" sldId="444"/>
        </pc:sldMkLst>
      </pc:sldChg>
      <pc:sldChg chg="addSp modSp add mod">
        <pc:chgData name="Jesper Gjedde - Boyum IT" userId="33e592a2-76fd-4f4b-8bc4-91386d7f8dd2" providerId="ADAL" clId="{12D5670A-BAEA-4956-994D-803F55B05D02}" dt="2024-10-23T06:23:03.757" v="4055" actId="20577"/>
        <pc:sldMkLst>
          <pc:docMk/>
          <pc:sldMk cId="177353778" sldId="445"/>
        </pc:sldMkLst>
      </pc:sldChg>
      <pc:sldChg chg="addSp delSp modSp mod ord modAnim">
        <pc:chgData name="Jesper Gjedde - Boyum IT" userId="33e592a2-76fd-4f4b-8bc4-91386d7f8dd2" providerId="ADAL" clId="{12D5670A-BAEA-4956-994D-803F55B05D02}" dt="2024-10-23T06:22:44.608" v="4047"/>
        <pc:sldMkLst>
          <pc:docMk/>
          <pc:sldMk cId="143639605" sldId="446"/>
        </pc:sldMkLst>
      </pc:sldChg>
      <pc:sldChg chg="modSp add mod">
        <pc:chgData name="Jesper Gjedde - Boyum IT" userId="33e592a2-76fd-4f4b-8bc4-91386d7f8dd2" providerId="ADAL" clId="{12D5670A-BAEA-4956-994D-803F55B05D02}" dt="2024-10-11T07:41:00.528" v="3700" actId="113"/>
        <pc:sldMkLst>
          <pc:docMk/>
          <pc:sldMk cId="3912274330" sldId="447"/>
        </pc:sldMkLst>
      </pc:sldChg>
      <pc:sldChg chg="addSp delSp modSp add mod ord">
        <pc:chgData name="Jesper Gjedde - Boyum IT" userId="33e592a2-76fd-4f4b-8bc4-91386d7f8dd2" providerId="ADAL" clId="{12D5670A-BAEA-4956-994D-803F55B05D02}" dt="2024-10-23T05:37:27.834" v="4042" actId="20577"/>
        <pc:sldMkLst>
          <pc:docMk/>
          <pc:sldMk cId="176335133" sldId="448"/>
        </pc:sldMkLst>
      </pc:sldChg>
      <pc:sldChg chg="addSp delSp modSp add mod ord">
        <pc:chgData name="Jesper Gjedde - Boyum IT" userId="33e592a2-76fd-4f4b-8bc4-91386d7f8dd2" providerId="ADAL" clId="{12D5670A-BAEA-4956-994D-803F55B05D02}" dt="2024-10-23T05:37:34.753" v="4043"/>
        <pc:sldMkLst>
          <pc:docMk/>
          <pc:sldMk cId="1935986945" sldId="449"/>
        </pc:sldMkLst>
      </pc:sldChg>
      <pc:sldChg chg="addSp delSp modSp add mod ord">
        <pc:chgData name="Jesper Gjedde - Boyum IT" userId="33e592a2-76fd-4f4b-8bc4-91386d7f8dd2" providerId="ADAL" clId="{12D5670A-BAEA-4956-994D-803F55B05D02}" dt="2024-10-23T05:37:38.048" v="4044"/>
        <pc:sldMkLst>
          <pc:docMk/>
          <pc:sldMk cId="3216605614" sldId="450"/>
        </pc:sldMkLst>
      </pc:sldChg>
      <pc:sldChg chg="modSp add mod ord">
        <pc:chgData name="Jesper Gjedde - Boyum IT" userId="33e592a2-76fd-4f4b-8bc4-91386d7f8dd2" providerId="ADAL" clId="{12D5670A-BAEA-4956-994D-803F55B05D02}" dt="2024-10-11T07:40:52.854" v="3698" actId="113"/>
        <pc:sldMkLst>
          <pc:docMk/>
          <pc:sldMk cId="656921472" sldId="451"/>
        </pc:sldMkLst>
      </pc:sldChg>
      <pc:sldMasterChg chg="modSldLayout">
        <pc:chgData name="Jesper Gjedde - Boyum IT" userId="33e592a2-76fd-4f4b-8bc4-91386d7f8dd2" providerId="ADAL" clId="{12D5670A-BAEA-4956-994D-803F55B05D02}" dt="2024-10-10T11:36:49.673" v="3505"/>
        <pc:sldMasterMkLst>
          <pc:docMk/>
          <pc:sldMasterMk cId="4231573711" sldId="2147483648"/>
        </pc:sldMasterMkLst>
        <pc:sldLayoutChg chg="addSp delSp modSp mod">
          <pc:chgData name="Jesper Gjedde - Boyum IT" userId="33e592a2-76fd-4f4b-8bc4-91386d7f8dd2" providerId="ADAL" clId="{12D5670A-BAEA-4956-994D-803F55B05D02}" dt="2024-10-10T11:36:49.673" v="3505"/>
          <pc:sldLayoutMkLst>
            <pc:docMk/>
            <pc:sldMasterMk cId="4231573711" sldId="2147483648"/>
            <pc:sldLayoutMk cId="1103813118" sldId="2147483693"/>
          </pc:sldLayoutMkLst>
        </pc:sldLayoutChg>
        <pc:sldLayoutChg chg="addSp delSp modSp mod">
          <pc:chgData name="Jesper Gjedde - Boyum IT" userId="33e592a2-76fd-4f4b-8bc4-91386d7f8dd2" providerId="ADAL" clId="{12D5670A-BAEA-4956-994D-803F55B05D02}" dt="2024-10-10T11:36:37.915" v="3503"/>
          <pc:sldLayoutMkLst>
            <pc:docMk/>
            <pc:sldMasterMk cId="4231573711" sldId="2147483648"/>
            <pc:sldLayoutMk cId="824414582" sldId="2147483719"/>
          </pc:sldLayoutMkLst>
        </pc:sldLayoutChg>
        <pc:sldLayoutChg chg="addSp delSp modSp mod">
          <pc:chgData name="Jesper Gjedde - Boyum IT" userId="33e592a2-76fd-4f4b-8bc4-91386d7f8dd2" providerId="ADAL" clId="{12D5670A-BAEA-4956-994D-803F55B05D02}" dt="2024-10-10T11:16:08.420" v="3125" actId="1076"/>
          <pc:sldLayoutMkLst>
            <pc:docMk/>
            <pc:sldMasterMk cId="4231573711" sldId="2147483648"/>
            <pc:sldLayoutMk cId="3457894854" sldId="2147483720"/>
          </pc:sldLayoutMkLst>
        </pc:sldLayoutChg>
        <pc:sldLayoutChg chg="addSp delSp modSp mod">
          <pc:chgData name="Jesper Gjedde - Boyum IT" userId="33e592a2-76fd-4f4b-8bc4-91386d7f8dd2" providerId="ADAL" clId="{12D5670A-BAEA-4956-994D-803F55B05D02}" dt="2024-10-10T11:16:20.663" v="3128"/>
          <pc:sldLayoutMkLst>
            <pc:docMk/>
            <pc:sldMasterMk cId="4231573711" sldId="2147483648"/>
            <pc:sldLayoutMk cId="220317654" sldId="2147483721"/>
          </pc:sldLayoutMkLst>
        </pc:sldLayoutChg>
        <pc:sldLayoutChg chg="addSp delSp modSp mod">
          <pc:chgData name="Jesper Gjedde - Boyum IT" userId="33e592a2-76fd-4f4b-8bc4-91386d7f8dd2" providerId="ADAL" clId="{12D5670A-BAEA-4956-994D-803F55B05D02}" dt="2024-10-10T11:16:28.213" v="3132"/>
          <pc:sldLayoutMkLst>
            <pc:docMk/>
            <pc:sldMasterMk cId="4231573711" sldId="2147483648"/>
            <pc:sldLayoutMk cId="3397803488" sldId="2147483723"/>
          </pc:sldLayoutMkLst>
        </pc:sldLayoutChg>
        <pc:sldLayoutChg chg="addSp delSp modSp mod">
          <pc:chgData name="Jesper Gjedde - Boyum IT" userId="33e592a2-76fd-4f4b-8bc4-91386d7f8dd2" providerId="ADAL" clId="{12D5670A-BAEA-4956-994D-803F55B05D02}" dt="2024-10-10T11:18:22.835" v="3145"/>
          <pc:sldLayoutMkLst>
            <pc:docMk/>
            <pc:sldMasterMk cId="4231573711" sldId="2147483648"/>
            <pc:sldLayoutMk cId="3064079778" sldId="2147483725"/>
          </pc:sldLayoutMkLst>
        </pc:sldLayoutChg>
        <pc:sldLayoutChg chg="addSp delSp modSp mod">
          <pc:chgData name="Jesper Gjedde - Boyum IT" userId="33e592a2-76fd-4f4b-8bc4-91386d7f8dd2" providerId="ADAL" clId="{12D5670A-BAEA-4956-994D-803F55B05D02}" dt="2024-10-10T11:16:48.979" v="3136" actId="14100"/>
          <pc:sldLayoutMkLst>
            <pc:docMk/>
            <pc:sldMasterMk cId="4231573711" sldId="2147483648"/>
            <pc:sldLayoutMk cId="1672908060" sldId="2147483730"/>
          </pc:sldLayoutMkLst>
        </pc:sldLayoutChg>
        <pc:sldLayoutChg chg="addSp delSp modSp mod">
          <pc:chgData name="Jesper Gjedde - Boyum IT" userId="33e592a2-76fd-4f4b-8bc4-91386d7f8dd2" providerId="ADAL" clId="{12D5670A-BAEA-4956-994D-803F55B05D02}" dt="2024-10-10T11:16:24.573" v="3130"/>
          <pc:sldLayoutMkLst>
            <pc:docMk/>
            <pc:sldMasterMk cId="4231573711" sldId="2147483648"/>
            <pc:sldLayoutMk cId="582811514" sldId="2147483741"/>
          </pc:sldLayoutMkLst>
        </pc:sldLayoutChg>
        <pc:sldLayoutChg chg="addSp delSp modSp mod">
          <pc:chgData name="Jesper Gjedde - Boyum IT" userId="33e592a2-76fd-4f4b-8bc4-91386d7f8dd2" providerId="ADAL" clId="{12D5670A-BAEA-4956-994D-803F55B05D02}" dt="2024-10-10T11:17:27.963" v="3140" actId="14100"/>
          <pc:sldLayoutMkLst>
            <pc:docMk/>
            <pc:sldMasterMk cId="4231573711" sldId="2147483648"/>
            <pc:sldLayoutMk cId="3993274265" sldId="2147483745"/>
          </pc:sldLayoutMkLst>
        </pc:sldLayoutChg>
        <pc:sldLayoutChg chg="addSp delSp modSp mod">
          <pc:chgData name="Jesper Gjedde - Boyum IT" userId="33e592a2-76fd-4f4b-8bc4-91386d7f8dd2" providerId="ADAL" clId="{12D5670A-BAEA-4956-994D-803F55B05D02}" dt="2024-10-10T11:36:15.201" v="3501"/>
          <pc:sldLayoutMkLst>
            <pc:docMk/>
            <pc:sldMasterMk cId="4231573711" sldId="2147483648"/>
            <pc:sldLayoutMk cId="1137307793" sldId="214748374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228977-13A5-7890-AC91-9E36C65116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AC0ECA-3A7E-C8CB-CD16-1954612C68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38458" y="1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41AB41F-6CE0-4956-9B2A-7FDE04F33632}" type="datetime2">
              <a:rPr lang="da-DK" smtClean="0"/>
              <a:t>1. maj 2025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3934C-12D2-39EB-F290-FE2FDC9A4F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3A65A-52AF-3978-8C94-150E8B2E3D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0769EDD-AA7B-4B88-9A3A-A3E46FCF007D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720032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304" userDrawn="1">
          <p15:clr>
            <a:srgbClr val="F26B43"/>
          </p15:clr>
        </p15:guide>
        <p15:guide id="2" pos="302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7454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9014" y="0"/>
            <a:ext cx="4160520" cy="367454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9ECA6FB-6F6D-4663-A02F-88D82B5F1CDF}" type="datetime2">
              <a:rPr lang="da-DK" smtClean="0"/>
              <a:t>1. maj 2025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06675" y="914400"/>
            <a:ext cx="4387850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520441"/>
            <a:ext cx="7680960" cy="2880359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7748"/>
            <a:ext cx="4160520" cy="36745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9014" y="6947748"/>
            <a:ext cx="4160520" cy="36745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1CC0D40-99CE-41B2-A079-D14969013B3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07242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304" userDrawn="1">
          <p15:clr>
            <a:srgbClr val="F26B43"/>
          </p15:clr>
        </p15:guide>
        <p15:guide id="2" pos="302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16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96454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yum-solutions.com/certification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3" Type="http://schemas.openxmlformats.org/officeDocument/2006/relationships/image" Target="../media/image37.sv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openxmlformats.org/officeDocument/2006/relationships/image" Target="../media/image50.png"/><Relationship Id="rId2" Type="http://schemas.openxmlformats.org/officeDocument/2006/relationships/image" Target="../media/image36.png"/><Relationship Id="rId16" Type="http://schemas.openxmlformats.org/officeDocument/2006/relationships/image" Target="../media/image4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20.pn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" Type="http://schemas.openxmlformats.org/officeDocument/2006/relationships/image" Target="../media/image37.sv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" Type="http://schemas.openxmlformats.org/officeDocument/2006/relationships/image" Target="../media/image36.png"/><Relationship Id="rId16" Type="http://schemas.openxmlformats.org/officeDocument/2006/relationships/image" Target="../media/image47.svg"/><Relationship Id="rId20" Type="http://schemas.openxmlformats.org/officeDocument/2006/relationships/image" Target="../media/image5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42.png"/><Relationship Id="rId5" Type="http://schemas.openxmlformats.org/officeDocument/2006/relationships/image" Target="../media/image53.svg"/><Relationship Id="rId15" Type="http://schemas.openxmlformats.org/officeDocument/2006/relationships/image" Target="../media/image46.png"/><Relationship Id="rId10" Type="http://schemas.openxmlformats.org/officeDocument/2006/relationships/image" Target="../media/image41.svg"/><Relationship Id="rId19" Type="http://schemas.openxmlformats.org/officeDocument/2006/relationships/image" Target="../media/image50.png"/><Relationship Id="rId4" Type="http://schemas.openxmlformats.org/officeDocument/2006/relationships/image" Target="../media/image52.pn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5.svg"/><Relationship Id="rId5" Type="http://schemas.openxmlformats.org/officeDocument/2006/relationships/image" Target="../media/image42.png"/><Relationship Id="rId4" Type="http://schemas.openxmlformats.org/officeDocument/2006/relationships/image" Target="../media/image5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ing - Top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and person wearing safety vests&#10;&#10;Description automatically generated">
            <a:extLst>
              <a:ext uri="{FF2B5EF4-FFF2-40B4-BE49-F238E27FC236}">
                <a16:creationId xmlns:a16="http://schemas.microsoft.com/office/drawing/2014/main" id="{57A4753F-9F46-F6C2-E482-8545045628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412" y="0"/>
            <a:ext cx="812958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8A53C-B518-AD4B-4C22-23E6B5756C69}"/>
              </a:ext>
            </a:extLst>
          </p:cNvPr>
          <p:cNvSpPr/>
          <p:nvPr userDrawn="1"/>
        </p:nvSpPr>
        <p:spPr>
          <a:xfrm>
            <a:off x="408000" y="2852738"/>
            <a:ext cx="11448000" cy="273526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00" y="3501000"/>
            <a:ext cx="10800675" cy="1728000"/>
          </a:xfrm>
          <a:prstGeom prst="rect">
            <a:avLst/>
          </a:prstGeom>
        </p:spPr>
        <p:txBody>
          <a:bodyPr tIns="180000" anchor="ctr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Type your title here – </a:t>
            </a:r>
            <a:br>
              <a:rPr lang="nl-NL"/>
            </a:br>
            <a:r>
              <a:rPr lang="nl-NL"/>
              <a:t>maximum 2 lines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000" y="3046210"/>
            <a:ext cx="10800675" cy="454790"/>
          </a:xfrm>
        </p:spPr>
        <p:txBody>
          <a:bodyPr bIns="180000" anchor="t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the Master subtitle style</a:t>
            </a:r>
            <a:endParaRPr lang="en-DK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563D39-5CBD-6E88-7D64-96BA59BA4D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00" y="693000"/>
            <a:ext cx="1439999" cy="360000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CBFD021E-A61C-D080-8E84-8C7AB35527A6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2DCE197-F6E8-50A4-F2A7-283E801F1AE4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85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Heading - Top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ose-up of hands shaking in a room&#10;&#10;Description automatically generated">
            <a:extLst>
              <a:ext uri="{FF2B5EF4-FFF2-40B4-BE49-F238E27FC236}">
                <a16:creationId xmlns:a16="http://schemas.microsoft.com/office/drawing/2014/main" id="{BE30FFD6-AC92-F93C-E3A5-C954F1CD9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412" y="-4029"/>
            <a:ext cx="812958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8A53C-B518-AD4B-4C22-23E6B5756C69}"/>
              </a:ext>
            </a:extLst>
          </p:cNvPr>
          <p:cNvSpPr/>
          <p:nvPr userDrawn="1"/>
        </p:nvSpPr>
        <p:spPr>
          <a:xfrm>
            <a:off x="408000" y="2852738"/>
            <a:ext cx="11448000" cy="273526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00" y="3501000"/>
            <a:ext cx="10800675" cy="1728000"/>
          </a:xfrm>
          <a:prstGeom prst="rect">
            <a:avLst/>
          </a:prstGeom>
        </p:spPr>
        <p:txBody>
          <a:bodyPr tIns="180000" anchor="ctr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Type your title here – </a:t>
            </a:r>
            <a:br>
              <a:rPr lang="nl-NL"/>
            </a:br>
            <a:r>
              <a:rPr lang="nl-NL"/>
              <a:t>maximum 2 lines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000" y="3046210"/>
            <a:ext cx="10800675" cy="454790"/>
          </a:xfrm>
        </p:spPr>
        <p:txBody>
          <a:bodyPr bIns="180000" anchor="t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the Master subtitle style</a:t>
            </a:r>
            <a:endParaRPr lang="en-DK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563D39-5CBD-6E88-7D64-96BA59BA4D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00" y="693000"/>
            <a:ext cx="1439999" cy="360000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78B0183D-4DC7-C870-E625-4726006FA876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864C1EA-560B-888B-AD12-54358CA55DAF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24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Heading - Top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flamingos flying in the sky&#10;&#10;Description automatically generated">
            <a:extLst>
              <a:ext uri="{FF2B5EF4-FFF2-40B4-BE49-F238E27FC236}">
                <a16:creationId xmlns:a16="http://schemas.microsoft.com/office/drawing/2014/main" id="{3367C64A-0462-BFC8-6CA3-5C6196E353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412" y="0"/>
            <a:ext cx="812958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8A53C-B518-AD4B-4C22-23E6B5756C69}"/>
              </a:ext>
            </a:extLst>
          </p:cNvPr>
          <p:cNvSpPr/>
          <p:nvPr userDrawn="1"/>
        </p:nvSpPr>
        <p:spPr>
          <a:xfrm>
            <a:off x="408000" y="2852738"/>
            <a:ext cx="11448000" cy="273526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00" y="3501000"/>
            <a:ext cx="10800675" cy="1728000"/>
          </a:xfrm>
          <a:prstGeom prst="rect">
            <a:avLst/>
          </a:prstGeom>
        </p:spPr>
        <p:txBody>
          <a:bodyPr tIns="180000" anchor="ctr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Type your title here – </a:t>
            </a:r>
            <a:br>
              <a:rPr lang="nl-NL"/>
            </a:br>
            <a:r>
              <a:rPr lang="nl-NL"/>
              <a:t>maximum 2 lines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000" y="3046210"/>
            <a:ext cx="10800675" cy="454790"/>
          </a:xfrm>
        </p:spPr>
        <p:txBody>
          <a:bodyPr bIns="180000" anchor="t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the Master subtitle style</a:t>
            </a:r>
            <a:endParaRPr lang="en-DK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563D39-5CBD-6E88-7D64-96BA59BA4D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00" y="693000"/>
            <a:ext cx="1439999" cy="360000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78B0183D-4DC7-C870-E625-4726006FA876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 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864C1EA-560B-888B-AD12-54358CA55DAF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23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Heading - Top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hot air balloons in the sky&#10;&#10;Description automatically generated">
            <a:extLst>
              <a:ext uri="{FF2B5EF4-FFF2-40B4-BE49-F238E27FC236}">
                <a16:creationId xmlns:a16="http://schemas.microsoft.com/office/drawing/2014/main" id="{1452D269-DBD4-1A41-8559-410A5E118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412" y="0"/>
            <a:ext cx="812958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8A53C-B518-AD4B-4C22-23E6B5756C69}"/>
              </a:ext>
            </a:extLst>
          </p:cNvPr>
          <p:cNvSpPr/>
          <p:nvPr userDrawn="1"/>
        </p:nvSpPr>
        <p:spPr>
          <a:xfrm>
            <a:off x="408000" y="2852738"/>
            <a:ext cx="11448000" cy="273526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00" y="3501000"/>
            <a:ext cx="10800675" cy="1728000"/>
          </a:xfrm>
          <a:prstGeom prst="rect">
            <a:avLst/>
          </a:prstGeom>
        </p:spPr>
        <p:txBody>
          <a:bodyPr tIns="180000" anchor="ctr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Type your title here – </a:t>
            </a:r>
            <a:br>
              <a:rPr lang="nl-NL"/>
            </a:br>
            <a:r>
              <a:rPr lang="nl-NL"/>
              <a:t>maximum 2 lines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000" y="3046210"/>
            <a:ext cx="10800675" cy="454790"/>
          </a:xfrm>
        </p:spPr>
        <p:txBody>
          <a:bodyPr bIns="180000" anchor="t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the Master subtitle style</a:t>
            </a:r>
            <a:endParaRPr lang="en-DK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563D39-5CBD-6E88-7D64-96BA59BA4D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00" y="693000"/>
            <a:ext cx="1439999" cy="360000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78B0183D-4DC7-C870-E625-4726006FA876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864C1EA-560B-888B-AD12-54358CA55DAF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95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Heading - Top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wire&#10;&#10;Description automatically generated">
            <a:extLst>
              <a:ext uri="{FF2B5EF4-FFF2-40B4-BE49-F238E27FC236}">
                <a16:creationId xmlns:a16="http://schemas.microsoft.com/office/drawing/2014/main" id="{BB5B62CF-195D-F614-E07B-C7E1C14186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412" y="0"/>
            <a:ext cx="812958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8A53C-B518-AD4B-4C22-23E6B5756C69}"/>
              </a:ext>
            </a:extLst>
          </p:cNvPr>
          <p:cNvSpPr/>
          <p:nvPr userDrawn="1"/>
        </p:nvSpPr>
        <p:spPr>
          <a:xfrm>
            <a:off x="408000" y="2852738"/>
            <a:ext cx="11448000" cy="273526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00" y="3501000"/>
            <a:ext cx="10800675" cy="1728000"/>
          </a:xfrm>
          <a:prstGeom prst="rect">
            <a:avLst/>
          </a:prstGeom>
        </p:spPr>
        <p:txBody>
          <a:bodyPr tIns="180000" anchor="ctr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Type your title here – </a:t>
            </a:r>
            <a:br>
              <a:rPr lang="nl-NL"/>
            </a:br>
            <a:r>
              <a:rPr lang="nl-NL"/>
              <a:t>maximum 2 lines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000" y="3046210"/>
            <a:ext cx="10800675" cy="454790"/>
          </a:xfrm>
        </p:spPr>
        <p:txBody>
          <a:bodyPr bIns="180000" anchor="t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the Master subtitle style</a:t>
            </a:r>
            <a:endParaRPr lang="en-DK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563D39-5CBD-6E88-7D64-96BA59BA4D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00" y="693000"/>
            <a:ext cx="1439999" cy="360000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78B0183D-4DC7-C870-E625-4726006FA876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 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864C1EA-560B-888B-AD12-54358CA55DAF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11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Heading - Top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earing headphones looking at a computer screen&#10;&#10;Description automatically generated">
            <a:extLst>
              <a:ext uri="{FF2B5EF4-FFF2-40B4-BE49-F238E27FC236}">
                <a16:creationId xmlns:a16="http://schemas.microsoft.com/office/drawing/2014/main" id="{4BD4C53D-B648-EEDD-1A71-4AC7BAD119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228" y="0"/>
            <a:ext cx="812958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8A53C-B518-AD4B-4C22-23E6B5756C69}"/>
              </a:ext>
            </a:extLst>
          </p:cNvPr>
          <p:cNvSpPr/>
          <p:nvPr userDrawn="1"/>
        </p:nvSpPr>
        <p:spPr>
          <a:xfrm>
            <a:off x="408000" y="2852738"/>
            <a:ext cx="11448000" cy="273526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00" y="3501000"/>
            <a:ext cx="10800675" cy="1728000"/>
          </a:xfrm>
          <a:prstGeom prst="rect">
            <a:avLst/>
          </a:prstGeom>
        </p:spPr>
        <p:txBody>
          <a:bodyPr tIns="180000" anchor="ctr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Type your title here – </a:t>
            </a:r>
            <a:br>
              <a:rPr lang="nl-NL"/>
            </a:br>
            <a:r>
              <a:rPr lang="nl-NL"/>
              <a:t>maximum 2 lines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000" y="3046210"/>
            <a:ext cx="10800675" cy="454790"/>
          </a:xfrm>
        </p:spPr>
        <p:txBody>
          <a:bodyPr bIns="180000" anchor="t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the Master subtitle style</a:t>
            </a:r>
            <a:endParaRPr lang="en-DK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78B0183D-4DC7-C870-E625-4726006FA876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864C1EA-560B-888B-AD12-54358CA55DAF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8284A5F0-079D-0754-0753-BAB3776690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2" y="621000"/>
            <a:ext cx="1354739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3274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Heading - Top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typing on a computer&#10;&#10;Description automatically generated">
            <a:extLst>
              <a:ext uri="{FF2B5EF4-FFF2-40B4-BE49-F238E27FC236}">
                <a16:creationId xmlns:a16="http://schemas.microsoft.com/office/drawing/2014/main" id="{B8F285DE-4E5B-CE05-B714-B56BEA22C3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412" y="0"/>
            <a:ext cx="812958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8A53C-B518-AD4B-4C22-23E6B5756C69}"/>
              </a:ext>
            </a:extLst>
          </p:cNvPr>
          <p:cNvSpPr/>
          <p:nvPr userDrawn="1"/>
        </p:nvSpPr>
        <p:spPr>
          <a:xfrm>
            <a:off x="408000" y="2852738"/>
            <a:ext cx="11448000" cy="273526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00" y="3501000"/>
            <a:ext cx="10800675" cy="1728000"/>
          </a:xfrm>
          <a:prstGeom prst="rect">
            <a:avLst/>
          </a:prstGeom>
        </p:spPr>
        <p:txBody>
          <a:bodyPr tIns="180000" anchor="ctr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Type your title here – </a:t>
            </a:r>
            <a:br>
              <a:rPr lang="nl-NL"/>
            </a:br>
            <a:r>
              <a:rPr lang="nl-NL"/>
              <a:t>maximum 2 lines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000" y="3046210"/>
            <a:ext cx="10800675" cy="454790"/>
          </a:xfrm>
        </p:spPr>
        <p:txBody>
          <a:bodyPr bIns="180000" anchor="t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the Master subtitle style</a:t>
            </a:r>
            <a:endParaRPr lang="en-DK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563D39-5CBD-6E88-7D64-96BA59BA4D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00" y="693000"/>
            <a:ext cx="1439999" cy="360000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78B0183D-4DC7-C870-E625-4726006FA876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tx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864C1EA-560B-888B-AD12-54358CA55DAF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88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Heading - Top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ater droplets on a surface&#10;&#10;Description automatically generated">
            <a:extLst>
              <a:ext uri="{FF2B5EF4-FFF2-40B4-BE49-F238E27FC236}">
                <a16:creationId xmlns:a16="http://schemas.microsoft.com/office/drawing/2014/main" id="{98966E9A-E71E-2C14-EFBC-30EBAC6F2D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412" y="-4558"/>
            <a:ext cx="812958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8A53C-B518-AD4B-4C22-23E6B5756C69}"/>
              </a:ext>
            </a:extLst>
          </p:cNvPr>
          <p:cNvSpPr/>
          <p:nvPr userDrawn="1"/>
        </p:nvSpPr>
        <p:spPr>
          <a:xfrm>
            <a:off x="408000" y="2852738"/>
            <a:ext cx="11448000" cy="273526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00" y="3501000"/>
            <a:ext cx="10800675" cy="1728000"/>
          </a:xfrm>
          <a:prstGeom prst="rect">
            <a:avLst/>
          </a:prstGeom>
        </p:spPr>
        <p:txBody>
          <a:bodyPr tIns="180000" anchor="ctr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Type your title here – </a:t>
            </a:r>
            <a:br>
              <a:rPr lang="nl-NL"/>
            </a:br>
            <a:r>
              <a:rPr lang="nl-NL"/>
              <a:t>maximum 2 lines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000" y="3046210"/>
            <a:ext cx="10800675" cy="454790"/>
          </a:xfrm>
        </p:spPr>
        <p:txBody>
          <a:bodyPr bIns="180000" anchor="t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the Master subtitle style</a:t>
            </a:r>
            <a:endParaRPr lang="en-DK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563D39-5CBD-6E88-7D64-96BA59BA4D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00" y="693000"/>
            <a:ext cx="1439999" cy="360000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6A9CFE17-DC26-0CCE-1742-2DD6AB152BB4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352BBCB-1A57-A451-DE6E-0B72AB013728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043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60BE-6EAF-B76D-36CF-21F5F39E9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5462" y="692149"/>
            <a:ext cx="6840538" cy="158511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Agenda/content</a:t>
            </a:r>
            <a:endParaRPr lang="en-DK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F9238F2-D2E8-EC9E-5D12-AF131EFBA6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5461" y="2852739"/>
            <a:ext cx="6840538" cy="3311524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1pPr>
            <a:lvl2pPr marL="703262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2pPr>
            <a:lvl3pPr marL="968375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3pPr>
            <a:lvl4pPr marL="1239838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4pPr>
            <a:lvl5pPr marL="1509712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Type your topics here</a:t>
            </a:r>
          </a:p>
          <a:p>
            <a:pPr lvl="1"/>
            <a:r>
              <a:rPr lang="nl-NL"/>
              <a:t>Type your topics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45A385-D2A1-FA3D-8B39-160E33CDBF18}"/>
              </a:ext>
            </a:extLst>
          </p:cNvPr>
          <p:cNvCxnSpPr/>
          <p:nvPr userDrawn="1"/>
        </p:nvCxnSpPr>
        <p:spPr>
          <a:xfrm>
            <a:off x="4655461" y="2565000"/>
            <a:ext cx="57626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6B041DAC-319A-87AF-CC21-2EF988FE3B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4E5DCE6A-994E-15D8-6A94-2F8C2850A9D6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pic>
        <p:nvPicPr>
          <p:cNvPr id="5" name="Picture 4" descr="A person in a blue shirt&#10;&#10;Description automatically generated">
            <a:extLst>
              <a:ext uri="{FF2B5EF4-FFF2-40B4-BE49-F238E27FC236}">
                <a16:creationId xmlns:a16="http://schemas.microsoft.com/office/drawing/2014/main" id="{07E15F8D-569B-746A-9F94-6E232BD315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82"/>
            <a:ext cx="406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75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60BE-6EAF-B76D-36CF-21F5F39E9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5462" y="692149"/>
            <a:ext cx="6840538" cy="158511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Agenda/content</a:t>
            </a:r>
            <a:endParaRPr lang="en-DK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F9238F2-D2E8-EC9E-5D12-AF131EFBA6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5461" y="2852739"/>
            <a:ext cx="6840538" cy="3311524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1pPr>
            <a:lvl2pPr marL="703262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2pPr>
            <a:lvl3pPr marL="968375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3pPr>
            <a:lvl4pPr marL="1239838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4pPr>
            <a:lvl5pPr marL="1509712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Type your topics here</a:t>
            </a:r>
          </a:p>
          <a:p>
            <a:pPr lvl="1"/>
            <a:r>
              <a:rPr lang="nl-NL"/>
              <a:t>Type your topics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45A385-D2A1-FA3D-8B39-160E33CDBF18}"/>
              </a:ext>
            </a:extLst>
          </p:cNvPr>
          <p:cNvCxnSpPr/>
          <p:nvPr userDrawn="1"/>
        </p:nvCxnSpPr>
        <p:spPr>
          <a:xfrm>
            <a:off x="4655461" y="2565000"/>
            <a:ext cx="57626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6B041DAC-319A-87AF-CC21-2EF988FE3B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4E5DCE6A-994E-15D8-6A94-2F8C2850A9D6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pic>
        <p:nvPicPr>
          <p:cNvPr id="5" name="Picture 4" descr="A person typing on a computer&#10;&#10;Description automatically generated">
            <a:extLst>
              <a:ext uri="{FF2B5EF4-FFF2-40B4-BE49-F238E27FC236}">
                <a16:creationId xmlns:a16="http://schemas.microsoft.com/office/drawing/2014/main" id="{60FC87DE-0F65-609E-CA05-A1C7570D4A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6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6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60BE-6EAF-B76D-36CF-21F5F39E9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5462" y="692149"/>
            <a:ext cx="6840538" cy="158511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Agenda/content</a:t>
            </a:r>
            <a:endParaRPr lang="en-DK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F9238F2-D2E8-EC9E-5D12-AF131EFBA6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5461" y="2852739"/>
            <a:ext cx="6840538" cy="3311524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1pPr>
            <a:lvl2pPr marL="703262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2pPr>
            <a:lvl3pPr marL="968375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3pPr>
            <a:lvl4pPr marL="1239838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4pPr>
            <a:lvl5pPr marL="1509712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Type your topics here</a:t>
            </a:r>
          </a:p>
          <a:p>
            <a:pPr lvl="1"/>
            <a:r>
              <a:rPr lang="nl-NL"/>
              <a:t>Type your topics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45A385-D2A1-FA3D-8B39-160E33CDBF18}"/>
              </a:ext>
            </a:extLst>
          </p:cNvPr>
          <p:cNvCxnSpPr/>
          <p:nvPr userDrawn="1"/>
        </p:nvCxnSpPr>
        <p:spPr>
          <a:xfrm>
            <a:off x="4655461" y="2565000"/>
            <a:ext cx="57626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4E5DCE6A-994E-15D8-6A94-2F8C2850A9D6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pic>
        <p:nvPicPr>
          <p:cNvPr id="5" name="Picture 4" descr="A hand holding a light bulb&#10;&#10;Description automatically generated">
            <a:extLst>
              <a:ext uri="{FF2B5EF4-FFF2-40B4-BE49-F238E27FC236}">
                <a16:creationId xmlns:a16="http://schemas.microsoft.com/office/drawing/2014/main" id="{6A593E20-AEBC-C94D-4AC8-6BF7E23A7B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62413" cy="6858000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E36AA0EC-767A-D8CD-EA7A-CE35D49583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360" y="6382918"/>
            <a:ext cx="1146075" cy="304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307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ing - Top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earing hard hats&#10;&#10;Description automatically generated">
            <a:extLst>
              <a:ext uri="{FF2B5EF4-FFF2-40B4-BE49-F238E27FC236}">
                <a16:creationId xmlns:a16="http://schemas.microsoft.com/office/drawing/2014/main" id="{9B3048F6-D57A-A01F-A720-15E7FFDE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412" y="0"/>
            <a:ext cx="812958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8A53C-B518-AD4B-4C22-23E6B5756C69}"/>
              </a:ext>
            </a:extLst>
          </p:cNvPr>
          <p:cNvSpPr/>
          <p:nvPr userDrawn="1"/>
        </p:nvSpPr>
        <p:spPr>
          <a:xfrm>
            <a:off x="408000" y="2852738"/>
            <a:ext cx="11448000" cy="273526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00" y="3501000"/>
            <a:ext cx="10800675" cy="1728000"/>
          </a:xfrm>
          <a:prstGeom prst="rect">
            <a:avLst/>
          </a:prstGeom>
        </p:spPr>
        <p:txBody>
          <a:bodyPr tIns="180000" anchor="ctr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Type your title here – </a:t>
            </a:r>
            <a:br>
              <a:rPr lang="nl-NL"/>
            </a:br>
            <a:r>
              <a:rPr lang="nl-NL"/>
              <a:t>maximum 2 lines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000" y="3046210"/>
            <a:ext cx="10800675" cy="454790"/>
          </a:xfrm>
        </p:spPr>
        <p:txBody>
          <a:bodyPr bIns="180000" anchor="t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the Master subtitle style</a:t>
            </a:r>
            <a:endParaRPr lang="en-DK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563D39-5CBD-6E88-7D64-96BA59BA4D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00" y="693000"/>
            <a:ext cx="1439999" cy="360000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D1206DFE-C33A-7A0F-F415-88387861F99F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485DAFD-7868-C3B0-BB3F-0EBC0AF15BC5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47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60BE-6EAF-B76D-36CF-21F5F39E9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5462" y="692149"/>
            <a:ext cx="6840538" cy="158511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Agenda/content</a:t>
            </a:r>
            <a:endParaRPr lang="en-DK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F9238F2-D2E8-EC9E-5D12-AF131EFBA6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5461" y="2852739"/>
            <a:ext cx="6840538" cy="3311524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1pPr>
            <a:lvl2pPr marL="703262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2pPr>
            <a:lvl3pPr marL="968375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3pPr>
            <a:lvl4pPr marL="1239838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4pPr>
            <a:lvl5pPr marL="1509712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Type your topics here</a:t>
            </a:r>
          </a:p>
          <a:p>
            <a:pPr lvl="1"/>
            <a:r>
              <a:rPr lang="nl-NL"/>
              <a:t>Type your topics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45A385-D2A1-FA3D-8B39-160E33CDBF18}"/>
              </a:ext>
            </a:extLst>
          </p:cNvPr>
          <p:cNvCxnSpPr/>
          <p:nvPr userDrawn="1"/>
        </p:nvCxnSpPr>
        <p:spPr>
          <a:xfrm>
            <a:off x="4655461" y="2565000"/>
            <a:ext cx="57626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4E5DCE6A-994E-15D8-6A94-2F8C2850A9D6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pic>
        <p:nvPicPr>
          <p:cNvPr id="5" name="Picture 4" descr="A cup of coffee on a plate&#10;&#10;Description automatically generated">
            <a:extLst>
              <a:ext uri="{FF2B5EF4-FFF2-40B4-BE49-F238E27FC236}">
                <a16:creationId xmlns:a16="http://schemas.microsoft.com/office/drawing/2014/main" id="{4ECA159E-EE83-94AA-2DCE-04A9816E98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62413" cy="6858000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7E849A34-C1A3-047C-64EE-D8FC7D5450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360" y="6382918"/>
            <a:ext cx="1146075" cy="304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079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60BE-6EAF-B76D-36CF-21F5F39E9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701013"/>
            <a:ext cx="7993062" cy="158511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Agenda/content</a:t>
            </a:r>
            <a:endParaRPr lang="en-DK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F9238F2-D2E8-EC9E-5D12-AF131EFBA6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4" y="2861603"/>
            <a:ext cx="10800673" cy="3311524"/>
          </a:xfrm>
        </p:spPr>
        <p:txBody>
          <a:bodyPr anchor="t">
            <a:normAutofit/>
          </a:bodyPr>
          <a:lstStyle>
            <a:lvl1pPr marL="342900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1pPr>
            <a:lvl2pPr marL="703262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2pPr>
            <a:lvl3pPr marL="968375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3pPr>
            <a:lvl4pPr marL="1239838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4pPr>
            <a:lvl5pPr marL="1509712" indent="-342900">
              <a:buFont typeface="Wingdings" panose="05000000000000000000" pitchFamily="2" charset="2"/>
              <a:buChar char="§"/>
              <a:defRPr sz="12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Type your topics here</a:t>
            </a:r>
          </a:p>
          <a:p>
            <a:pPr lvl="1"/>
            <a:r>
              <a:rPr lang="nl-NL"/>
              <a:t>Type your topics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45A385-D2A1-FA3D-8B39-160E33CDBF18}"/>
              </a:ext>
            </a:extLst>
          </p:cNvPr>
          <p:cNvCxnSpPr/>
          <p:nvPr userDrawn="1"/>
        </p:nvCxnSpPr>
        <p:spPr>
          <a:xfrm>
            <a:off x="695325" y="2573864"/>
            <a:ext cx="57626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6B041DAC-319A-87AF-CC21-2EF988FE3B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4E5DCE6A-994E-15D8-6A94-2F8C2850A9D6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D209C4-D03C-B2FA-F1DD-99EEFA95126A}"/>
              </a:ext>
            </a:extLst>
          </p:cNvPr>
          <p:cNvSpPr/>
          <p:nvPr userDrawn="1"/>
        </p:nvSpPr>
        <p:spPr>
          <a:xfrm>
            <a:off x="9828061" y="1390500"/>
            <a:ext cx="648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80961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heading -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up of coffee on a saucer&#10;&#10;Description automatically generated">
            <a:extLst>
              <a:ext uri="{FF2B5EF4-FFF2-40B4-BE49-F238E27FC236}">
                <a16:creationId xmlns:a16="http://schemas.microsoft.com/office/drawing/2014/main" id="{A8EA4DE4-E698-B8EA-D9C6-257930C2DB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812958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6486" y="1341000"/>
            <a:ext cx="6840537" cy="4175999"/>
          </a:xfrm>
          <a:prstGeom prst="rect">
            <a:avLst/>
          </a:prstGeom>
        </p:spPr>
        <p:txBody>
          <a:bodyPr lIns="0" tIns="180000" rIns="0" anchor="ctr"/>
          <a:lstStyle>
            <a:lvl1pPr marL="0" indent="0" algn="l">
              <a:buClr>
                <a:srgbClr val="F87D24"/>
              </a:buClr>
              <a:buFont typeface="+mj-lt"/>
              <a:buNone/>
              <a:defRPr sz="6000">
                <a:solidFill>
                  <a:schemeClr val="accent1">
                    <a:alpha val="95000"/>
                  </a:schemeClr>
                </a:solidFill>
                <a:latin typeface="+mj-lt"/>
                <a:ea typeface="Permanent Marker" panose="02000000000000000000" pitchFamily="2" charset="0"/>
              </a:defRPr>
            </a:lvl1pPr>
          </a:lstStyle>
          <a:p>
            <a:r>
              <a:rPr lang="nl-NL"/>
              <a:t>“Type your text or quote here”</a:t>
            </a:r>
            <a:br>
              <a:rPr lang="nl-NL"/>
            </a:br>
            <a:r>
              <a:rPr lang="nl-NL"/>
              <a:t>Maximum </a:t>
            </a:r>
            <a:br>
              <a:rPr lang="nl-NL"/>
            </a:br>
            <a:r>
              <a:rPr lang="nl-NL"/>
              <a:t>4 lines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56070" y="5660998"/>
            <a:ext cx="2879861" cy="576002"/>
          </a:xfrm>
        </p:spPr>
        <p:txBody>
          <a:bodyPr lIns="0" tIns="0" rIns="0" bIns="18000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NL"/>
              <a:t>Type your body text here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1170244-472E-2C60-FC0F-8831BFC7D0EC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27E763BB-B919-0571-EC96-B1209F5E15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360" y="6382918"/>
            <a:ext cx="1146075" cy="304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813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heading -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on a hill with his arms outstretched&#10;&#10;Description automatically generated">
            <a:extLst>
              <a:ext uri="{FF2B5EF4-FFF2-40B4-BE49-F238E27FC236}">
                <a16:creationId xmlns:a16="http://schemas.microsoft.com/office/drawing/2014/main" id="{83A00D86-3FDE-C39C-C3EB-516C738E4F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812958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6486" y="1341000"/>
            <a:ext cx="6840537" cy="4175999"/>
          </a:xfrm>
          <a:prstGeom prst="rect">
            <a:avLst/>
          </a:prstGeom>
        </p:spPr>
        <p:txBody>
          <a:bodyPr lIns="0" tIns="180000" rIns="0" anchor="ctr"/>
          <a:lstStyle>
            <a:lvl1pPr marL="0" indent="0" algn="l">
              <a:buClr>
                <a:srgbClr val="F87D24"/>
              </a:buClr>
              <a:buFont typeface="+mj-lt"/>
              <a:buNone/>
              <a:defRPr sz="6000">
                <a:solidFill>
                  <a:schemeClr val="accent1">
                    <a:alpha val="95000"/>
                  </a:schemeClr>
                </a:solidFill>
                <a:latin typeface="+mj-lt"/>
                <a:ea typeface="Permanent Marker" panose="02000000000000000000" pitchFamily="2" charset="0"/>
              </a:defRPr>
            </a:lvl1pPr>
          </a:lstStyle>
          <a:p>
            <a:r>
              <a:rPr lang="nl-NL"/>
              <a:t>“Type your text or quote here”</a:t>
            </a:r>
            <a:br>
              <a:rPr lang="nl-NL"/>
            </a:br>
            <a:r>
              <a:rPr lang="nl-NL"/>
              <a:t>Maximum </a:t>
            </a:r>
            <a:br>
              <a:rPr lang="nl-NL"/>
            </a:br>
            <a:r>
              <a:rPr lang="nl-NL"/>
              <a:t>4 lines</a:t>
            </a:r>
            <a:endParaRPr lang="en-DK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1170244-472E-2C60-FC0F-8831BFC7D0EC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5D29149-EC2B-159F-5379-5404A3A293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56070" y="5660998"/>
            <a:ext cx="2879861" cy="576002"/>
          </a:xfrm>
        </p:spPr>
        <p:txBody>
          <a:bodyPr lIns="0" tIns="0" rIns="0" bIns="18000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NL"/>
              <a:t>Type your body text here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6331CB5D-20C2-D4E1-E76C-BA853FF607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360" y="6382918"/>
            <a:ext cx="1146075" cy="304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4414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-heavy-B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64" y="684000"/>
            <a:ext cx="10800111" cy="76443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/>
              <a:t>Type your title here</a:t>
            </a:r>
            <a:endParaRPr lang="en-DK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D4F69-EB9C-80B7-4946-7C2F6E814AE3}"/>
              </a:ext>
            </a:extLst>
          </p:cNvPr>
          <p:cNvCxnSpPr/>
          <p:nvPr userDrawn="1"/>
        </p:nvCxnSpPr>
        <p:spPr>
          <a:xfrm>
            <a:off x="695325" y="1557000"/>
            <a:ext cx="57626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80E2A8-E26D-1E96-2655-B5BE8CE8A2A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5" y="2024063"/>
            <a:ext cx="10801350" cy="4149725"/>
          </a:xfrm>
        </p:spPr>
        <p:txBody>
          <a:bodyPr anchor="ctr">
            <a:normAutofit/>
          </a:bodyPr>
          <a:lstStyle>
            <a:lvl1pPr algn="l">
              <a:defRPr sz="1600">
                <a:solidFill>
                  <a:schemeClr val="tx1"/>
                </a:solidFill>
              </a:defRPr>
            </a:lvl1pPr>
            <a:lvl2pPr algn="l">
              <a:defRPr sz="1600">
                <a:solidFill>
                  <a:schemeClr val="tx1"/>
                </a:solidFill>
              </a:defRPr>
            </a:lvl2pPr>
            <a:lvl3pPr algn="l">
              <a:defRPr sz="1600">
                <a:solidFill>
                  <a:schemeClr val="tx1"/>
                </a:solidFill>
              </a:defRPr>
            </a:lvl3pPr>
            <a:lvl4pPr algn="l">
              <a:defRPr sz="1600">
                <a:solidFill>
                  <a:schemeClr val="tx1"/>
                </a:solidFill>
              </a:defRPr>
            </a:lvl4pPr>
            <a:lvl5pPr algn="l"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10" name="Picture 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3669C35E-FAE3-153F-C47B-6D0C557F10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78D1C5C-168A-2B22-D832-E605AC4D34D0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64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-heavy-B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D4F69-EB9C-80B7-4946-7C2F6E814AE3}"/>
              </a:ext>
            </a:extLst>
          </p:cNvPr>
          <p:cNvCxnSpPr/>
          <p:nvPr userDrawn="1"/>
        </p:nvCxnSpPr>
        <p:spPr>
          <a:xfrm>
            <a:off x="695325" y="1557000"/>
            <a:ext cx="57626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80E2A8-E26D-1E96-2655-B5BE8CE8A2A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5" y="2024063"/>
            <a:ext cx="10801350" cy="4149725"/>
          </a:xfrm>
        </p:spPr>
        <p:txBody>
          <a:bodyPr anchor="ctr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5A510-99FD-1CE6-066F-865CB3786CF8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1B7D3443-6F63-0E99-D12F-3300723B36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2E5EC4-326E-0D87-6168-4CC7174BA0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878" y="0"/>
            <a:ext cx="3816000" cy="405000"/>
          </a:xfr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360362" indent="0" algn="ctr">
              <a:buNone/>
              <a:defRPr sz="1200">
                <a:noFill/>
              </a:defRPr>
            </a:lvl2pPr>
            <a:lvl3pPr marL="625475" indent="0" algn="ctr">
              <a:buNone/>
              <a:defRPr sz="1200">
                <a:noFill/>
              </a:defRPr>
            </a:lvl3pPr>
            <a:lvl4pPr marL="896938" indent="0" algn="ctr">
              <a:buNone/>
              <a:defRPr sz="1200">
                <a:noFill/>
              </a:defRPr>
            </a:lvl4pPr>
            <a:lvl5pPr marL="1166812" indent="0" algn="ctr">
              <a:buNone/>
              <a:defRPr sz="1200">
                <a:noFill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FF902E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200">
                <a:solidFill>
                  <a:schemeClr val="tx1"/>
                </a:solidFill>
              </a:rPr>
              <a:t>Additional information – remove when not used</a:t>
            </a:r>
            <a:endParaRPr lang="en-DK" sz="1200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4561B3F-EDFA-FE41-697D-47A9176832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64" y="684000"/>
            <a:ext cx="10800111" cy="76443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nl-NL"/>
              <a:t>Type your title here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62857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-heavy-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64" y="684000"/>
            <a:ext cx="10800111" cy="76443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/>
              <a:t>Type your title here</a:t>
            </a:r>
            <a:endParaRPr lang="en-DK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D4F69-EB9C-80B7-4946-7C2F6E814AE3}"/>
              </a:ext>
            </a:extLst>
          </p:cNvPr>
          <p:cNvCxnSpPr/>
          <p:nvPr userDrawn="1"/>
        </p:nvCxnSpPr>
        <p:spPr>
          <a:xfrm>
            <a:off x="695325" y="1557000"/>
            <a:ext cx="57626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80E2A8-E26D-1E96-2655-B5BE8CE8A2A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5" y="2024063"/>
            <a:ext cx="10800110" cy="4149725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360362" indent="0">
              <a:buNone/>
              <a:defRPr sz="1600">
                <a:solidFill>
                  <a:schemeClr val="tx1"/>
                </a:solidFill>
              </a:defRPr>
            </a:lvl2pPr>
            <a:lvl3pPr marL="625475" indent="0">
              <a:buNone/>
              <a:defRPr sz="1600">
                <a:solidFill>
                  <a:schemeClr val="tx1"/>
                </a:solidFill>
              </a:defRPr>
            </a:lvl3pPr>
            <a:lvl4pPr marL="896938" indent="0">
              <a:buNone/>
              <a:defRPr sz="1600">
                <a:solidFill>
                  <a:schemeClr val="tx1"/>
                </a:solidFill>
              </a:defRPr>
            </a:lvl4pPr>
            <a:lvl5pPr marL="1166812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F310DE2C-DB4C-E997-D6DF-71091CBDEEF2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78B25F-4927-5EEB-623A-E90F3AC631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187"/>
            <a:ext cx="3816000" cy="404813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61539196-B3AA-0EB9-2902-7FC5FDF49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360" y="6382918"/>
            <a:ext cx="1146075" cy="304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894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-heavy-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80E2A8-E26D-1E96-2655-B5BE8CE8A2A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5" y="693739"/>
            <a:ext cx="10800110" cy="54800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360362" indent="0">
              <a:buNone/>
              <a:defRPr sz="1600">
                <a:solidFill>
                  <a:schemeClr val="tx1"/>
                </a:solidFill>
              </a:defRPr>
            </a:lvl2pPr>
            <a:lvl3pPr marL="625475" indent="0">
              <a:buNone/>
              <a:defRPr sz="1600">
                <a:solidFill>
                  <a:schemeClr val="tx1"/>
                </a:solidFill>
              </a:defRPr>
            </a:lvl3pPr>
            <a:lvl4pPr marL="896938" indent="0">
              <a:buNone/>
              <a:defRPr sz="1600">
                <a:solidFill>
                  <a:schemeClr val="tx1"/>
                </a:solidFill>
              </a:defRPr>
            </a:lvl4pPr>
            <a:lvl5pPr marL="1166812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F310DE2C-DB4C-E997-D6DF-71091CBDEEF2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5DDFB9A-B335-7C56-FB68-98C3B504C8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187"/>
            <a:ext cx="3816000" cy="404813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FE42705F-8F90-F936-B70C-72316A727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360" y="6382918"/>
            <a:ext cx="1146075" cy="304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17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ext-heavy-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80E2A8-E26D-1E96-2655-B5BE8CE8A2A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5" y="693739"/>
            <a:ext cx="10800110" cy="54800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360362" indent="0">
              <a:buNone/>
              <a:defRPr sz="1600">
                <a:solidFill>
                  <a:schemeClr val="tx1"/>
                </a:solidFill>
              </a:defRPr>
            </a:lvl2pPr>
            <a:lvl3pPr marL="625475" indent="0">
              <a:buNone/>
              <a:defRPr sz="1600">
                <a:solidFill>
                  <a:schemeClr val="tx1"/>
                </a:solidFill>
              </a:defRPr>
            </a:lvl3pPr>
            <a:lvl4pPr marL="896938" indent="0">
              <a:buNone/>
              <a:defRPr sz="1600">
                <a:solidFill>
                  <a:schemeClr val="tx1"/>
                </a:solidFill>
              </a:defRPr>
            </a:lvl4pPr>
            <a:lvl5pPr marL="1166812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F310DE2C-DB4C-E997-D6DF-71091CBDEEF2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111D76CC-1835-BB63-2256-2B8FE6674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360" y="6382918"/>
            <a:ext cx="1146075" cy="304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811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-heavy-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80E2A8-E26D-1E96-2655-B5BE8CE8A2A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6" y="693739"/>
            <a:ext cx="7416800" cy="54800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360362" indent="0">
              <a:buNone/>
              <a:defRPr sz="1600">
                <a:solidFill>
                  <a:schemeClr val="tx1"/>
                </a:solidFill>
              </a:defRPr>
            </a:lvl2pPr>
            <a:lvl3pPr marL="625475" indent="0">
              <a:buNone/>
              <a:defRPr sz="1600">
                <a:solidFill>
                  <a:schemeClr val="tx1"/>
                </a:solidFill>
              </a:defRPr>
            </a:lvl3pPr>
            <a:lvl4pPr marL="896938" indent="0">
              <a:buNone/>
              <a:defRPr sz="1600">
                <a:solidFill>
                  <a:schemeClr val="tx1"/>
                </a:solidFill>
              </a:defRPr>
            </a:lvl4pPr>
            <a:lvl5pPr marL="1166812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F310DE2C-DB4C-E997-D6DF-71091CBDEEF2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824C1-246A-89A4-5FBE-B9E3A80251CE}"/>
              </a:ext>
            </a:extLst>
          </p:cNvPr>
          <p:cNvSpPr/>
          <p:nvPr userDrawn="1"/>
        </p:nvSpPr>
        <p:spPr>
          <a:xfrm>
            <a:off x="9828061" y="1390500"/>
            <a:ext cx="648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86AA3E2-7554-269A-2F2F-69ED7F7549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187"/>
            <a:ext cx="3816000" cy="404813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46556EF5-46E0-30C9-CC3D-48D2B42E8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360" y="6382918"/>
            <a:ext cx="1146075" cy="304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803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ing - Top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walking in a factory&#10;&#10;Description automatically generated">
            <a:extLst>
              <a:ext uri="{FF2B5EF4-FFF2-40B4-BE49-F238E27FC236}">
                <a16:creationId xmlns:a16="http://schemas.microsoft.com/office/drawing/2014/main" id="{494E556B-0DCB-12DD-1732-851EF80B11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412" y="0"/>
            <a:ext cx="812958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8A53C-B518-AD4B-4C22-23E6B5756C69}"/>
              </a:ext>
            </a:extLst>
          </p:cNvPr>
          <p:cNvSpPr/>
          <p:nvPr userDrawn="1"/>
        </p:nvSpPr>
        <p:spPr>
          <a:xfrm>
            <a:off x="408000" y="2852738"/>
            <a:ext cx="11448000" cy="273526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00" y="3501000"/>
            <a:ext cx="10800675" cy="1728000"/>
          </a:xfrm>
          <a:prstGeom prst="rect">
            <a:avLst/>
          </a:prstGeom>
        </p:spPr>
        <p:txBody>
          <a:bodyPr tIns="180000" anchor="ctr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Type your title here – </a:t>
            </a:r>
            <a:br>
              <a:rPr lang="nl-NL"/>
            </a:br>
            <a:r>
              <a:rPr lang="nl-NL"/>
              <a:t>maximum 2 lines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000" y="3046210"/>
            <a:ext cx="10800675" cy="454790"/>
          </a:xfrm>
        </p:spPr>
        <p:txBody>
          <a:bodyPr bIns="180000" anchor="t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the Master subtitle style</a:t>
            </a:r>
            <a:endParaRPr lang="en-DK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563D39-5CBD-6E88-7D64-96BA59BA4D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00" y="693000"/>
            <a:ext cx="1439999" cy="360000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BB8FBFB9-DCD8-99E2-CD80-1D3FBE0B0920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AAF5B45-ACB3-9163-993D-363027E87DD4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63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-heavy-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66014CE-7A5A-C6B0-9CAF-3142AA467737}"/>
              </a:ext>
            </a:extLst>
          </p:cNvPr>
          <p:cNvSpPr/>
          <p:nvPr userDrawn="1"/>
        </p:nvSpPr>
        <p:spPr>
          <a:xfrm>
            <a:off x="552000" y="1822941"/>
            <a:ext cx="2246547" cy="44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8BCF80-2FEB-3C05-F536-89C6A709767F}"/>
              </a:ext>
            </a:extLst>
          </p:cNvPr>
          <p:cNvSpPr/>
          <p:nvPr userDrawn="1"/>
        </p:nvSpPr>
        <p:spPr>
          <a:xfrm>
            <a:off x="2798548" y="1822941"/>
            <a:ext cx="2203201" cy="4464000"/>
          </a:xfrm>
          <a:prstGeom prst="rect">
            <a:avLst/>
          </a:prstGeom>
          <a:solidFill>
            <a:srgbClr val="FFA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7EA304-672C-4D6D-C695-94F5BDAD79DC}"/>
              </a:ext>
            </a:extLst>
          </p:cNvPr>
          <p:cNvSpPr/>
          <p:nvPr userDrawn="1"/>
        </p:nvSpPr>
        <p:spPr>
          <a:xfrm>
            <a:off x="4998442" y="1822941"/>
            <a:ext cx="2249558" cy="4464000"/>
          </a:xfrm>
          <a:prstGeom prst="rect">
            <a:avLst/>
          </a:prstGeom>
          <a:solidFill>
            <a:srgbClr val="FFC1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D32315-EC73-AB78-C1E8-4F41A0D3E1DC}"/>
              </a:ext>
            </a:extLst>
          </p:cNvPr>
          <p:cNvSpPr/>
          <p:nvPr userDrawn="1"/>
        </p:nvSpPr>
        <p:spPr>
          <a:xfrm>
            <a:off x="7247999" y="1822941"/>
            <a:ext cx="2203201" cy="4464000"/>
          </a:xfrm>
          <a:prstGeom prst="rect">
            <a:avLst/>
          </a:prstGeom>
          <a:solidFill>
            <a:srgbClr val="FFD9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938525-817C-C6FF-9310-2C6D9E5C5A39}"/>
              </a:ext>
            </a:extLst>
          </p:cNvPr>
          <p:cNvSpPr/>
          <p:nvPr userDrawn="1"/>
        </p:nvSpPr>
        <p:spPr>
          <a:xfrm>
            <a:off x="9447134" y="1822941"/>
            <a:ext cx="2192864" cy="4464000"/>
          </a:xfrm>
          <a:prstGeom prst="rect">
            <a:avLst/>
          </a:prstGeom>
          <a:solidFill>
            <a:srgbClr val="FFF1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64" y="684000"/>
            <a:ext cx="10800111" cy="76443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/>
              <a:t>Type your title here</a:t>
            </a:r>
            <a:endParaRPr lang="en-DK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80E2A8-E26D-1E96-2655-B5BE8CE8A2A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27239" y="2024275"/>
            <a:ext cx="1872676" cy="4149725"/>
          </a:xfrm>
        </p:spPr>
        <p:txBody>
          <a:bodyPr anchor="t">
            <a:normAutofit/>
          </a:bodyPr>
          <a:lstStyle>
            <a:lvl1pPr marL="2857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EC3187F2-7C24-3DF1-F198-96E11C9430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24F62F7-9222-C461-B92B-B3E81BA7A6AE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841B3167-9BEA-1EFB-9E7A-A48A5271D99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951585" y="2040879"/>
            <a:ext cx="1872676" cy="4149725"/>
          </a:xfrm>
        </p:spPr>
        <p:txBody>
          <a:bodyPr anchor="t">
            <a:normAutofit/>
          </a:bodyPr>
          <a:lstStyle>
            <a:lvl1pPr marL="2857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28" name="Content Placeholder 7">
            <a:extLst>
              <a:ext uri="{FF2B5EF4-FFF2-40B4-BE49-F238E27FC236}">
                <a16:creationId xmlns:a16="http://schemas.microsoft.com/office/drawing/2014/main" id="{CE4E5BF4-4F13-24A2-A490-DBCEF207EEA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175931" y="1993311"/>
            <a:ext cx="1872676" cy="4149725"/>
          </a:xfrm>
        </p:spPr>
        <p:txBody>
          <a:bodyPr anchor="t">
            <a:normAutofit/>
          </a:bodyPr>
          <a:lstStyle>
            <a:lvl1pPr marL="2857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29" name="Content Placeholder 7">
            <a:extLst>
              <a:ext uri="{FF2B5EF4-FFF2-40B4-BE49-F238E27FC236}">
                <a16:creationId xmlns:a16="http://schemas.microsoft.com/office/drawing/2014/main" id="{3AE7972D-4039-C201-E57A-3D00DA2046C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400277" y="2024274"/>
            <a:ext cx="1872676" cy="4149725"/>
          </a:xfrm>
        </p:spPr>
        <p:txBody>
          <a:bodyPr anchor="t">
            <a:normAutofit/>
          </a:bodyPr>
          <a:lstStyle>
            <a:lvl1pPr marL="285750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ADEF6785-0BAA-EF5A-3563-12BA3737C0A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624622" y="1993311"/>
            <a:ext cx="1872676" cy="4149725"/>
          </a:xfrm>
        </p:spPr>
        <p:txBody>
          <a:bodyPr anchor="t">
            <a:normAutofit/>
          </a:bodyPr>
          <a:lstStyle>
            <a:lvl1pPr marL="285750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A2DF292-8F45-C90F-E828-08C482FA2F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5325" y="187"/>
            <a:ext cx="3816000" cy="404813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341664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-heavy-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66014CE-7A5A-C6B0-9CAF-3142AA467737}"/>
              </a:ext>
            </a:extLst>
          </p:cNvPr>
          <p:cNvSpPr/>
          <p:nvPr userDrawn="1"/>
        </p:nvSpPr>
        <p:spPr>
          <a:xfrm>
            <a:off x="552000" y="1822941"/>
            <a:ext cx="2271423" cy="4464000"/>
          </a:xfrm>
          <a:prstGeom prst="rect">
            <a:avLst/>
          </a:prstGeom>
          <a:solidFill>
            <a:srgbClr val="8C8C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8BCF80-2FEB-3C05-F536-89C6A709767F}"/>
              </a:ext>
            </a:extLst>
          </p:cNvPr>
          <p:cNvSpPr/>
          <p:nvPr userDrawn="1"/>
        </p:nvSpPr>
        <p:spPr>
          <a:xfrm>
            <a:off x="2798548" y="1822941"/>
            <a:ext cx="2203201" cy="4464000"/>
          </a:xfrm>
          <a:prstGeom prst="rect">
            <a:avLst/>
          </a:prstGeom>
          <a:solidFill>
            <a:srgbClr val="AAAA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7EA304-672C-4D6D-C695-94F5BDAD79DC}"/>
              </a:ext>
            </a:extLst>
          </p:cNvPr>
          <p:cNvSpPr/>
          <p:nvPr userDrawn="1"/>
        </p:nvSpPr>
        <p:spPr>
          <a:xfrm>
            <a:off x="4998442" y="1822941"/>
            <a:ext cx="2249558" cy="4464000"/>
          </a:xfrm>
          <a:prstGeom prst="rect">
            <a:avLst/>
          </a:prstGeom>
          <a:solidFill>
            <a:srgbClr val="C6C6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D32315-EC73-AB78-C1E8-4F41A0D3E1DC}"/>
              </a:ext>
            </a:extLst>
          </p:cNvPr>
          <p:cNvSpPr/>
          <p:nvPr userDrawn="1"/>
        </p:nvSpPr>
        <p:spPr>
          <a:xfrm>
            <a:off x="7248000" y="1822941"/>
            <a:ext cx="2216980" cy="4464000"/>
          </a:xfrm>
          <a:prstGeom prst="rect">
            <a:avLst/>
          </a:prstGeom>
          <a:solidFill>
            <a:srgbClr val="DEDE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938525-817C-C6FF-9310-2C6D9E5C5A39}"/>
              </a:ext>
            </a:extLst>
          </p:cNvPr>
          <p:cNvSpPr/>
          <p:nvPr userDrawn="1"/>
        </p:nvSpPr>
        <p:spPr>
          <a:xfrm>
            <a:off x="9447134" y="1822941"/>
            <a:ext cx="2192864" cy="4464000"/>
          </a:xfrm>
          <a:prstGeom prst="rect">
            <a:avLst/>
          </a:prstGeom>
          <a:solidFill>
            <a:srgbClr val="F0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64" y="684000"/>
            <a:ext cx="10800111" cy="76443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/>
              <a:t>Type your title here</a:t>
            </a:r>
            <a:endParaRPr lang="en-DK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80E2A8-E26D-1E96-2655-B5BE8CE8A2A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27239" y="2024275"/>
            <a:ext cx="1872676" cy="4149725"/>
          </a:xfrm>
        </p:spPr>
        <p:txBody>
          <a:bodyPr anchor="t">
            <a:normAutofit/>
          </a:bodyPr>
          <a:lstStyle>
            <a:lvl1pPr marL="285750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1pPr>
            <a:lvl2pPr marL="64611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2pPr>
            <a:lvl3pPr marL="911225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3pPr>
            <a:lvl4pPr marL="1182688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145256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EC3187F2-7C24-3DF1-F198-96E11C9430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24F62F7-9222-C461-B92B-B3E81BA7A6AE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841B3167-9BEA-1EFB-9E7A-A48A5271D99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951585" y="2040879"/>
            <a:ext cx="1872676" cy="4149725"/>
          </a:xfrm>
        </p:spPr>
        <p:txBody>
          <a:bodyPr anchor="t">
            <a:normAutofit/>
          </a:bodyPr>
          <a:lstStyle>
            <a:lvl1pPr marL="285750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1pPr>
            <a:lvl2pPr marL="64611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2pPr>
            <a:lvl3pPr marL="911225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3pPr>
            <a:lvl4pPr marL="1182688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145256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28" name="Content Placeholder 7">
            <a:extLst>
              <a:ext uri="{FF2B5EF4-FFF2-40B4-BE49-F238E27FC236}">
                <a16:creationId xmlns:a16="http://schemas.microsoft.com/office/drawing/2014/main" id="{CE4E5BF4-4F13-24A2-A490-DBCEF207EEA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175931" y="1993311"/>
            <a:ext cx="1872676" cy="4149725"/>
          </a:xfrm>
        </p:spPr>
        <p:txBody>
          <a:bodyPr anchor="t">
            <a:normAutofit/>
          </a:bodyPr>
          <a:lstStyle>
            <a:lvl1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29" name="Content Placeholder 7">
            <a:extLst>
              <a:ext uri="{FF2B5EF4-FFF2-40B4-BE49-F238E27FC236}">
                <a16:creationId xmlns:a16="http://schemas.microsoft.com/office/drawing/2014/main" id="{3AE7972D-4039-C201-E57A-3D00DA2046C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400277" y="2024274"/>
            <a:ext cx="1872676" cy="4149725"/>
          </a:xfrm>
        </p:spPr>
        <p:txBody>
          <a:bodyPr anchor="t">
            <a:normAutofit/>
          </a:bodyPr>
          <a:lstStyle>
            <a:lvl1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ADEF6785-0BAA-EF5A-3563-12BA3737C0A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624622" y="1993311"/>
            <a:ext cx="1872676" cy="4149725"/>
          </a:xfrm>
        </p:spPr>
        <p:txBody>
          <a:bodyPr anchor="t">
            <a:normAutofit/>
          </a:bodyPr>
          <a:lstStyle>
            <a:lvl1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C688FEB-60CB-0BB1-5481-1FA93EAFDD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5325" y="187"/>
            <a:ext cx="3816000" cy="404813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3244395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-heavy-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886DD2-0986-6E15-32EF-A46FF5647575}"/>
              </a:ext>
            </a:extLst>
          </p:cNvPr>
          <p:cNvSpPr/>
          <p:nvPr userDrawn="1"/>
        </p:nvSpPr>
        <p:spPr>
          <a:xfrm>
            <a:off x="552001" y="1849540"/>
            <a:ext cx="2807598" cy="44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64" y="684000"/>
            <a:ext cx="10800111" cy="76443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/>
              <a:t>Type your title here</a:t>
            </a:r>
            <a:endParaRPr lang="en-DK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80E2A8-E26D-1E96-2655-B5BE8CE8A2A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4" y="2024063"/>
            <a:ext cx="2520951" cy="4149725"/>
          </a:xfrm>
        </p:spPr>
        <p:txBody>
          <a:bodyPr anchor="t">
            <a:normAutofit/>
          </a:bodyPr>
          <a:lstStyle>
            <a:lvl1pPr marL="2857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EC3187F2-7C24-3DF1-F198-96E11C9430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24F62F7-9222-C461-B92B-B3E81BA7A6AE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E2713A-267C-810A-24F4-E6465601EB61}"/>
              </a:ext>
            </a:extLst>
          </p:cNvPr>
          <p:cNvSpPr/>
          <p:nvPr userDrawn="1"/>
        </p:nvSpPr>
        <p:spPr>
          <a:xfrm>
            <a:off x="3359599" y="1849540"/>
            <a:ext cx="2736401" cy="4464000"/>
          </a:xfrm>
          <a:prstGeom prst="rect">
            <a:avLst/>
          </a:prstGeom>
          <a:solidFill>
            <a:srgbClr val="FFA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8CF2A7-2340-9016-6E86-A2A306270645}"/>
              </a:ext>
            </a:extLst>
          </p:cNvPr>
          <p:cNvSpPr/>
          <p:nvPr userDrawn="1"/>
        </p:nvSpPr>
        <p:spPr>
          <a:xfrm>
            <a:off x="6096001" y="1849540"/>
            <a:ext cx="2735714" cy="4464000"/>
          </a:xfrm>
          <a:prstGeom prst="rect">
            <a:avLst/>
          </a:prstGeom>
          <a:solidFill>
            <a:srgbClr val="FFC1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686BA8-9EC7-D1ED-AB63-5D4AB8783409}"/>
              </a:ext>
            </a:extLst>
          </p:cNvPr>
          <p:cNvSpPr/>
          <p:nvPr userDrawn="1"/>
        </p:nvSpPr>
        <p:spPr>
          <a:xfrm>
            <a:off x="8832286" y="1849540"/>
            <a:ext cx="2735714" cy="4464000"/>
          </a:xfrm>
          <a:prstGeom prst="rect">
            <a:avLst/>
          </a:prstGeom>
          <a:solidFill>
            <a:srgbClr val="FFD9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403249DA-10EB-D5B4-6BC7-494F1A30208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503613" y="2000320"/>
            <a:ext cx="2449063" cy="4149725"/>
          </a:xfrm>
        </p:spPr>
        <p:txBody>
          <a:bodyPr anchor="t">
            <a:normAutofit/>
          </a:bodyPr>
          <a:lstStyle>
            <a:lvl1pPr marL="2857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4112BD55-0963-60EB-2215-A6E7A57CF73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39324" y="2011060"/>
            <a:ext cx="2449063" cy="4149725"/>
          </a:xfrm>
        </p:spPr>
        <p:txBody>
          <a:bodyPr anchor="t">
            <a:normAutofit/>
          </a:bodyPr>
          <a:lstStyle>
            <a:lvl1pPr marL="285750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78BED3ED-AA1B-33E8-DD8F-CE18CBAB4B8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975726" y="2011060"/>
            <a:ext cx="2449063" cy="4149725"/>
          </a:xfrm>
        </p:spPr>
        <p:txBody>
          <a:bodyPr anchor="t">
            <a:normAutofit/>
          </a:bodyPr>
          <a:lstStyle>
            <a:lvl1pPr marL="285750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8199B39-5994-4364-D604-5B4D62E121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187"/>
            <a:ext cx="3816000" cy="404813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2232104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-heavy-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886DD2-0986-6E15-32EF-A46FF5647575}"/>
              </a:ext>
            </a:extLst>
          </p:cNvPr>
          <p:cNvSpPr/>
          <p:nvPr userDrawn="1"/>
        </p:nvSpPr>
        <p:spPr>
          <a:xfrm>
            <a:off x="552001" y="1849540"/>
            <a:ext cx="2807598" cy="4464000"/>
          </a:xfrm>
          <a:prstGeom prst="rect">
            <a:avLst/>
          </a:prstGeom>
          <a:solidFill>
            <a:srgbClr val="AAAA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64" y="684000"/>
            <a:ext cx="10800111" cy="76443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/>
              <a:t>Type your title here</a:t>
            </a:r>
            <a:endParaRPr lang="en-DK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80E2A8-E26D-1E96-2655-B5BE8CE8A2A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4" y="2024063"/>
            <a:ext cx="2520951" cy="4149725"/>
          </a:xfrm>
        </p:spPr>
        <p:txBody>
          <a:bodyPr anchor="t">
            <a:normAutofit/>
          </a:bodyPr>
          <a:lstStyle>
            <a:lvl1pPr marL="285750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1pPr>
            <a:lvl2pPr marL="64611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2pPr>
            <a:lvl3pPr marL="911225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3pPr>
            <a:lvl4pPr marL="1182688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145256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EC3187F2-7C24-3DF1-F198-96E11C9430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24F62F7-9222-C461-B92B-B3E81BA7A6AE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E2713A-267C-810A-24F4-E6465601EB61}"/>
              </a:ext>
            </a:extLst>
          </p:cNvPr>
          <p:cNvSpPr/>
          <p:nvPr userDrawn="1"/>
        </p:nvSpPr>
        <p:spPr>
          <a:xfrm>
            <a:off x="3359599" y="1849540"/>
            <a:ext cx="2736401" cy="4464000"/>
          </a:xfrm>
          <a:prstGeom prst="rect">
            <a:avLst/>
          </a:prstGeom>
          <a:solidFill>
            <a:srgbClr val="C6C6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8CF2A7-2340-9016-6E86-A2A306270645}"/>
              </a:ext>
            </a:extLst>
          </p:cNvPr>
          <p:cNvSpPr/>
          <p:nvPr userDrawn="1"/>
        </p:nvSpPr>
        <p:spPr>
          <a:xfrm>
            <a:off x="6096000" y="1849540"/>
            <a:ext cx="2735715" cy="4464000"/>
          </a:xfrm>
          <a:prstGeom prst="rect">
            <a:avLst/>
          </a:prstGeom>
          <a:solidFill>
            <a:srgbClr val="DEDE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686BA8-9EC7-D1ED-AB63-5D4AB8783409}"/>
              </a:ext>
            </a:extLst>
          </p:cNvPr>
          <p:cNvSpPr/>
          <p:nvPr userDrawn="1"/>
        </p:nvSpPr>
        <p:spPr>
          <a:xfrm>
            <a:off x="8831711" y="1849540"/>
            <a:ext cx="2736404" cy="4464000"/>
          </a:xfrm>
          <a:prstGeom prst="rect">
            <a:avLst/>
          </a:prstGeom>
          <a:solidFill>
            <a:srgbClr val="F0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403249DA-10EB-D5B4-6BC7-494F1A30208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503613" y="2000320"/>
            <a:ext cx="2449063" cy="4149725"/>
          </a:xfrm>
        </p:spPr>
        <p:txBody>
          <a:bodyPr anchor="t">
            <a:normAutofit/>
          </a:bodyPr>
          <a:lstStyle>
            <a:lvl1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4112BD55-0963-60EB-2215-A6E7A57CF73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39324" y="2011060"/>
            <a:ext cx="2449063" cy="4149725"/>
          </a:xfrm>
        </p:spPr>
        <p:txBody>
          <a:bodyPr anchor="t">
            <a:normAutofit/>
          </a:bodyPr>
          <a:lstStyle>
            <a:lvl1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78BED3ED-AA1B-33E8-DD8F-CE18CBAB4B8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975726" y="2011060"/>
            <a:ext cx="2449063" cy="4149725"/>
          </a:xfrm>
        </p:spPr>
        <p:txBody>
          <a:bodyPr anchor="t">
            <a:normAutofit/>
          </a:bodyPr>
          <a:lstStyle>
            <a:lvl1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CA91E35-F0D4-2B43-C14F-8FF9A4E743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187"/>
            <a:ext cx="3816000" cy="404813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262503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-heavy-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886DD2-0986-6E15-32EF-A46FF5647575}"/>
              </a:ext>
            </a:extLst>
          </p:cNvPr>
          <p:cNvSpPr/>
          <p:nvPr userDrawn="1"/>
        </p:nvSpPr>
        <p:spPr>
          <a:xfrm>
            <a:off x="552000" y="1845000"/>
            <a:ext cx="3456000" cy="43363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64" y="684000"/>
            <a:ext cx="10800111" cy="76443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/>
              <a:t>Type your title here</a:t>
            </a:r>
            <a:endParaRPr lang="en-DK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80E2A8-E26D-1E96-2655-B5BE8CE8A2A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4" y="2024063"/>
            <a:ext cx="3168675" cy="4004327"/>
          </a:xfrm>
        </p:spPr>
        <p:txBody>
          <a:bodyPr anchor="t">
            <a:normAutofit/>
          </a:bodyPr>
          <a:lstStyle>
            <a:lvl1pPr marL="2857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24F62F7-9222-C461-B92B-B3E81BA7A6AE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BF40A4-1D75-82B9-E5E7-1077E1DD4D09}"/>
              </a:ext>
            </a:extLst>
          </p:cNvPr>
          <p:cNvSpPr/>
          <p:nvPr userDrawn="1"/>
        </p:nvSpPr>
        <p:spPr>
          <a:xfrm>
            <a:off x="8184000" y="1837610"/>
            <a:ext cx="3456000" cy="4336390"/>
          </a:xfrm>
          <a:prstGeom prst="rect">
            <a:avLst/>
          </a:prstGeom>
          <a:solidFill>
            <a:srgbClr val="FFC1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A666E6FE-FC06-D137-E8D5-AB4B041F091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27324" y="2016673"/>
            <a:ext cx="3168675" cy="4004327"/>
          </a:xfrm>
        </p:spPr>
        <p:txBody>
          <a:bodyPr anchor="t">
            <a:normAutofit/>
          </a:bodyPr>
          <a:lstStyle>
            <a:lvl1pPr marL="285750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89D568-C8D7-90E0-2305-1A9ECB612D30}"/>
              </a:ext>
            </a:extLst>
          </p:cNvPr>
          <p:cNvSpPr/>
          <p:nvPr userDrawn="1"/>
        </p:nvSpPr>
        <p:spPr>
          <a:xfrm>
            <a:off x="4374742" y="1845000"/>
            <a:ext cx="3456000" cy="4336390"/>
          </a:xfrm>
          <a:prstGeom prst="rect">
            <a:avLst/>
          </a:prstGeom>
          <a:solidFill>
            <a:srgbClr val="FFA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06C82F7-A11C-9F63-A434-1CE284DCE2C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18066" y="2024063"/>
            <a:ext cx="3168675" cy="4004327"/>
          </a:xfrm>
        </p:spPr>
        <p:txBody>
          <a:bodyPr anchor="t">
            <a:normAutofit/>
          </a:bodyPr>
          <a:lstStyle>
            <a:lvl1pPr marL="285750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86B027E-54BF-F84B-5488-116EE1C77E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187"/>
            <a:ext cx="3816000" cy="404813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8E0A010D-E8DE-3321-CE41-072141D7A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360" y="6382918"/>
            <a:ext cx="1146075" cy="304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908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-heavy-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886DD2-0986-6E15-32EF-A46FF5647575}"/>
              </a:ext>
            </a:extLst>
          </p:cNvPr>
          <p:cNvSpPr/>
          <p:nvPr userDrawn="1"/>
        </p:nvSpPr>
        <p:spPr>
          <a:xfrm>
            <a:off x="552000" y="1845000"/>
            <a:ext cx="3456000" cy="4464000"/>
          </a:xfrm>
          <a:prstGeom prst="rect">
            <a:avLst/>
          </a:prstGeom>
          <a:solidFill>
            <a:srgbClr val="C6C6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64" y="684000"/>
            <a:ext cx="10800111" cy="76443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/>
              <a:t>Type your title here</a:t>
            </a:r>
            <a:endParaRPr lang="en-DK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80E2A8-E26D-1E96-2655-B5BE8CE8A2A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4" y="2024063"/>
            <a:ext cx="3168675" cy="4149725"/>
          </a:xfrm>
        </p:spPr>
        <p:txBody>
          <a:bodyPr anchor="t">
            <a:normAutofit/>
          </a:bodyPr>
          <a:lstStyle>
            <a:lvl1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EC3187F2-7C24-3DF1-F198-96E11C9430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24F62F7-9222-C461-B92B-B3E81BA7A6AE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BF40A4-1D75-82B9-E5E7-1077E1DD4D09}"/>
              </a:ext>
            </a:extLst>
          </p:cNvPr>
          <p:cNvSpPr/>
          <p:nvPr userDrawn="1"/>
        </p:nvSpPr>
        <p:spPr>
          <a:xfrm>
            <a:off x="8184000" y="1837610"/>
            <a:ext cx="3456000" cy="4464000"/>
          </a:xfrm>
          <a:prstGeom prst="rect">
            <a:avLst/>
          </a:prstGeom>
          <a:solidFill>
            <a:srgbClr val="F0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A666E6FE-FC06-D137-E8D5-AB4B041F091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27324" y="2016673"/>
            <a:ext cx="3168675" cy="4149725"/>
          </a:xfrm>
        </p:spPr>
        <p:txBody>
          <a:bodyPr anchor="t">
            <a:normAutofit/>
          </a:bodyPr>
          <a:lstStyle>
            <a:lvl1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89D568-C8D7-90E0-2305-1A9ECB612D30}"/>
              </a:ext>
            </a:extLst>
          </p:cNvPr>
          <p:cNvSpPr/>
          <p:nvPr userDrawn="1"/>
        </p:nvSpPr>
        <p:spPr>
          <a:xfrm>
            <a:off x="4374742" y="1845000"/>
            <a:ext cx="3456000" cy="4464000"/>
          </a:xfrm>
          <a:prstGeom prst="rect">
            <a:avLst/>
          </a:prstGeom>
          <a:solidFill>
            <a:srgbClr val="DEDE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06C82F7-A11C-9F63-A434-1CE284DCE2C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18066" y="2024063"/>
            <a:ext cx="3168675" cy="4149725"/>
          </a:xfrm>
        </p:spPr>
        <p:txBody>
          <a:bodyPr anchor="t">
            <a:normAutofit/>
          </a:bodyPr>
          <a:lstStyle>
            <a:lvl1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41D633-8D08-0163-3875-7F65779153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187"/>
            <a:ext cx="3816000" cy="404813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2513467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-heavy-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6E9660D-D31A-1E9C-6CB5-6E583E120760}"/>
              </a:ext>
            </a:extLst>
          </p:cNvPr>
          <p:cNvSpPr/>
          <p:nvPr userDrawn="1"/>
        </p:nvSpPr>
        <p:spPr>
          <a:xfrm>
            <a:off x="6240000" y="1845000"/>
            <a:ext cx="5364136" cy="4464000"/>
          </a:xfrm>
          <a:prstGeom prst="rect">
            <a:avLst/>
          </a:prstGeom>
          <a:solidFill>
            <a:srgbClr val="FFA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886DD2-0986-6E15-32EF-A46FF5647575}"/>
              </a:ext>
            </a:extLst>
          </p:cNvPr>
          <p:cNvSpPr/>
          <p:nvPr userDrawn="1"/>
        </p:nvSpPr>
        <p:spPr>
          <a:xfrm>
            <a:off x="552001" y="1845000"/>
            <a:ext cx="5364136" cy="44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64" y="684000"/>
            <a:ext cx="10800111" cy="76443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/>
              <a:t>Type your title here</a:t>
            </a:r>
            <a:endParaRPr lang="en-DK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80E2A8-E26D-1E96-2655-B5BE8CE8A2A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5" y="2024063"/>
            <a:ext cx="5086350" cy="4149725"/>
          </a:xfrm>
        </p:spPr>
        <p:txBody>
          <a:bodyPr anchor="t">
            <a:normAutofit/>
          </a:bodyPr>
          <a:lstStyle>
            <a:lvl1pPr marL="285750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ED39D16-4FCA-220C-9257-BBA6AC7BA7D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383339" y="2024063"/>
            <a:ext cx="5112660" cy="4140200"/>
          </a:xfrm>
        </p:spPr>
        <p:txBody>
          <a:bodyPr anchor="t">
            <a:normAutofit/>
          </a:bodyPr>
          <a:lstStyle>
            <a:lvl1pPr>
              <a:buClrTx/>
              <a:defRPr sz="1200">
                <a:solidFill>
                  <a:schemeClr val="tx1"/>
                </a:solidFill>
              </a:defRPr>
            </a:lvl1pPr>
            <a:lvl2pPr>
              <a:buClrTx/>
              <a:defRPr sz="1200">
                <a:solidFill>
                  <a:schemeClr val="tx1"/>
                </a:solidFill>
              </a:defRPr>
            </a:lvl2pPr>
            <a:lvl3pPr>
              <a:buClrTx/>
              <a:defRPr sz="1200">
                <a:solidFill>
                  <a:schemeClr val="tx1"/>
                </a:solidFill>
              </a:defRPr>
            </a:lvl3pPr>
            <a:lvl4pPr>
              <a:buClrTx/>
              <a:defRPr sz="1200">
                <a:solidFill>
                  <a:schemeClr val="tx1"/>
                </a:solidFill>
              </a:defRPr>
            </a:lvl4pPr>
            <a:lvl5pPr>
              <a:buClrTx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EC3187F2-7C24-3DF1-F198-96E11C9430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24F62F7-9222-C461-B92B-B3E81BA7A6AE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5511281-CF36-116A-F3D6-F9ACB4E3FB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187"/>
            <a:ext cx="3816000" cy="404813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2885856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-heavy-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6E9660D-D31A-1E9C-6CB5-6E583E120760}"/>
              </a:ext>
            </a:extLst>
          </p:cNvPr>
          <p:cNvSpPr/>
          <p:nvPr userDrawn="1"/>
        </p:nvSpPr>
        <p:spPr>
          <a:xfrm>
            <a:off x="6240000" y="1845000"/>
            <a:ext cx="5364136" cy="4464000"/>
          </a:xfrm>
          <a:prstGeom prst="rect">
            <a:avLst/>
          </a:prstGeom>
          <a:solidFill>
            <a:srgbClr val="F0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886DD2-0986-6E15-32EF-A46FF5647575}"/>
              </a:ext>
            </a:extLst>
          </p:cNvPr>
          <p:cNvSpPr/>
          <p:nvPr userDrawn="1"/>
        </p:nvSpPr>
        <p:spPr>
          <a:xfrm>
            <a:off x="552001" y="1845000"/>
            <a:ext cx="5364136" cy="4464000"/>
          </a:xfrm>
          <a:prstGeom prst="rect">
            <a:avLst/>
          </a:prstGeom>
          <a:solidFill>
            <a:srgbClr val="DEDE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64" y="684000"/>
            <a:ext cx="10800111" cy="76443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/>
              <a:t>Type your title here</a:t>
            </a:r>
            <a:endParaRPr lang="en-DK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80E2A8-E26D-1E96-2655-B5BE8CE8A2A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5" y="2024063"/>
            <a:ext cx="5086350" cy="4149725"/>
          </a:xfrm>
        </p:spPr>
        <p:txBody>
          <a:bodyPr anchor="t">
            <a:normAutofit/>
          </a:bodyPr>
          <a:lstStyle>
            <a:lvl1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4611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911225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1182688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1452562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ED39D16-4FCA-220C-9257-BBA6AC7BA7D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383339" y="2024063"/>
            <a:ext cx="5112660" cy="4140200"/>
          </a:xfrm>
        </p:spPr>
        <p:txBody>
          <a:bodyPr anchor="t">
            <a:normAutofit/>
          </a:bodyPr>
          <a:lstStyle>
            <a:lvl1pPr>
              <a:buClr>
                <a:schemeClr val="accent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12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2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2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EC3187F2-7C24-3DF1-F198-96E11C9430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24F62F7-9222-C461-B92B-B3E81BA7A6AE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7836540-53FB-231C-ABAF-3AE9B94643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187"/>
            <a:ext cx="3816000" cy="404813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420949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heavy-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2E642E-4A23-0A74-3E58-1429932A23B6}"/>
              </a:ext>
            </a:extLst>
          </p:cNvPr>
          <p:cNvSpPr/>
          <p:nvPr userDrawn="1"/>
        </p:nvSpPr>
        <p:spPr>
          <a:xfrm>
            <a:off x="695325" y="0"/>
            <a:ext cx="1440675" cy="405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>
                <a:ln>
                  <a:noFill/>
                </a:ln>
                <a:solidFill>
                  <a:schemeClr val="bg1"/>
                </a:solidFill>
              </a:rPr>
              <a:t>Enablement</a:t>
            </a:r>
            <a:endParaRPr lang="en-DK" sz="1200" b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217C12AF-D580-D547-0C46-096F439A96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75F6997-3562-5C3F-4167-BA2CCB9AD386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C8E58-BF55-2CCF-E312-6ADA6F8254C5}"/>
              </a:ext>
            </a:extLst>
          </p:cNvPr>
          <p:cNvSpPr txBox="1"/>
          <p:nvPr userDrawn="1"/>
        </p:nvSpPr>
        <p:spPr>
          <a:xfrm>
            <a:off x="7680000" y="3789000"/>
            <a:ext cx="38350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1200" b="1" i="0" u="none" strike="noStrike">
                <a:solidFill>
                  <a:schemeClr val="tx1"/>
                </a:solidFill>
                <a:effectLst/>
                <a:latin typeface="+mn-lt"/>
              </a:rPr>
              <a:t>Join our certification program and verify your knowledge</a:t>
            </a:r>
            <a:r>
              <a:rPr lang="en-US" sz="1200" b="0" i="0">
                <a:solidFill>
                  <a:schemeClr val="tx1"/>
                </a:solidFill>
                <a:effectLst/>
                <a:latin typeface="+mn-lt"/>
              </a:rPr>
              <a:t>​</a:t>
            </a:r>
          </a:p>
          <a:p>
            <a:pPr algn="l" rtl="0" fontAlgn="base"/>
            <a:r>
              <a:rPr lang="en-US" sz="1200" b="0" i="0">
                <a:solidFill>
                  <a:schemeClr val="tx1"/>
                </a:solidFill>
                <a:effectLst/>
                <a:latin typeface="+mn-lt"/>
              </a:rPr>
              <a:t>​</a:t>
            </a:r>
          </a:p>
          <a:p>
            <a:pPr algn="l" rtl="0" fontAlgn="base"/>
            <a:r>
              <a:rPr lang="en-US" sz="1200" b="0" i="0" u="none" strike="noStrike">
                <a:solidFill>
                  <a:schemeClr val="tx1"/>
                </a:solidFill>
                <a:effectLst/>
                <a:latin typeface="+mn-lt"/>
              </a:rPr>
              <a:t>As part of our e-learning, we offer a certification program to our partners.</a:t>
            </a:r>
            <a:r>
              <a:rPr lang="en-US" sz="1200" b="0" i="0">
                <a:solidFill>
                  <a:schemeClr val="tx1"/>
                </a:solidFill>
                <a:effectLst/>
                <a:latin typeface="+mn-lt"/>
              </a:rPr>
              <a:t>​</a:t>
            </a:r>
            <a:br>
              <a:rPr lang="en-US" sz="1200" b="0" i="0">
                <a:solidFill>
                  <a:schemeClr val="tx1"/>
                </a:solidFill>
                <a:effectLst/>
                <a:latin typeface="+mn-lt"/>
              </a:rPr>
            </a:br>
            <a:r>
              <a:rPr lang="en-US" sz="1200" b="0" i="0">
                <a:solidFill>
                  <a:schemeClr val="tx1"/>
                </a:solidFill>
                <a:effectLst/>
                <a:latin typeface="+mn-lt"/>
              </a:rPr>
              <a:t>​</a:t>
            </a:r>
            <a:br>
              <a:rPr lang="en-US" sz="1200" b="0" i="0">
                <a:solidFill>
                  <a:schemeClr val="tx1"/>
                </a:solidFill>
                <a:effectLst/>
                <a:latin typeface="+mn-lt"/>
              </a:rPr>
            </a:br>
            <a:r>
              <a:rPr lang="en-US" sz="1200" b="1" i="0" u="none" strike="noStrike">
                <a:solidFill>
                  <a:schemeClr val="tx1"/>
                </a:solidFill>
                <a:effectLst/>
                <a:latin typeface="+mn-lt"/>
              </a:rPr>
              <a:t>Get started today at:</a:t>
            </a:r>
            <a:r>
              <a:rPr lang="en-US" sz="1200" b="0" i="0" u="none" strike="noStrike">
                <a:solidFill>
                  <a:schemeClr val="tx1"/>
                </a:solidFill>
                <a:effectLst/>
                <a:latin typeface="+mn-lt"/>
              </a:rPr>
              <a:t> </a:t>
            </a:r>
            <a:r>
              <a:rPr lang="en-US" sz="1200" b="0" i="0" u="sng" strike="noStrike">
                <a:solidFill>
                  <a:srgbClr val="323487"/>
                </a:solidFill>
                <a:effectLst/>
                <a:latin typeface="+mn-lt"/>
                <a:hlinkClick r:id="rId3"/>
              </a:rPr>
              <a:t>https://www.boyum-solutions.com/certification</a:t>
            </a:r>
            <a:r>
              <a:rPr lang="en-US" sz="1200" b="0" i="0" u="none" strike="noStrike">
                <a:solidFill>
                  <a:srgbClr val="474747"/>
                </a:solidFill>
                <a:effectLst/>
                <a:latin typeface="+mn-lt"/>
              </a:rPr>
              <a:t> </a:t>
            </a:r>
            <a:r>
              <a:rPr lang="en-US" sz="1200" b="0" i="0">
                <a:solidFill>
                  <a:srgbClr val="474747"/>
                </a:solidFill>
                <a:effectLst/>
                <a:latin typeface="+mn-lt"/>
              </a:rPr>
              <a:t>​</a:t>
            </a:r>
            <a:endParaRPr lang="nl-BE" sz="1200">
              <a:solidFill>
                <a:srgbClr val="474747"/>
              </a:solidFill>
              <a:latin typeface="+mn-lt"/>
            </a:endParaRPr>
          </a:p>
          <a:p>
            <a:endParaRPr lang="en-D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0F9F4-4E50-8E4D-CFCC-556BA89A3A70}"/>
              </a:ext>
            </a:extLst>
          </p:cNvPr>
          <p:cNvSpPr txBox="1"/>
          <p:nvPr userDrawn="1"/>
        </p:nvSpPr>
        <p:spPr>
          <a:xfrm>
            <a:off x="588000" y="909000"/>
            <a:ext cx="3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</a:rPr>
              <a:t>Boyum Learning</a:t>
            </a:r>
            <a:endParaRPr lang="en-DK" sz="240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7F9B9D-7351-0239-89EB-FD4B3A01D29A}"/>
              </a:ext>
            </a:extLst>
          </p:cNvPr>
          <p:cNvSpPr txBox="1"/>
          <p:nvPr userDrawn="1"/>
        </p:nvSpPr>
        <p:spPr>
          <a:xfrm>
            <a:off x="732000" y="2412781"/>
            <a:ext cx="590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latin typeface="+mn-lt"/>
              </a:rPr>
              <a:t>Go and start learning any of our products in our new E-learning Hub at: </a:t>
            </a:r>
            <a:r>
              <a:rPr lang="en-US" sz="1200" b="0">
                <a:solidFill>
                  <a:schemeClr val="accent1"/>
                </a:solidFill>
                <a:latin typeface="+mn-lt"/>
              </a:rPr>
              <a:t>https://www.boyum-solutions.com/learning/e-learning-hub/</a:t>
            </a:r>
            <a:endParaRPr lang="en-DK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069ED5-7D5B-A324-DD7A-2D27877965FA}"/>
              </a:ext>
            </a:extLst>
          </p:cNvPr>
          <p:cNvCxnSpPr/>
          <p:nvPr userDrawn="1"/>
        </p:nvCxnSpPr>
        <p:spPr>
          <a:xfrm>
            <a:off x="695325" y="1557000"/>
            <a:ext cx="57626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erson typing on a computer&#10;&#10;Description automatically generated">
            <a:extLst>
              <a:ext uri="{FF2B5EF4-FFF2-40B4-BE49-F238E27FC236}">
                <a16:creationId xmlns:a16="http://schemas.microsoft.com/office/drawing/2014/main" id="{4433A44E-993D-0181-2AE1-47D142161E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0" y="3285000"/>
            <a:ext cx="5401551" cy="3600000"/>
          </a:xfrm>
          <a:prstGeom prst="rect">
            <a:avLst/>
          </a:prstGeom>
        </p:spPr>
      </p:pic>
      <p:pic>
        <p:nvPicPr>
          <p:cNvPr id="11" name="Picture 10" descr="A certificate of completion with orange and white lines&#10;&#10;Description automatically generated">
            <a:extLst>
              <a:ext uri="{FF2B5EF4-FFF2-40B4-BE49-F238E27FC236}">
                <a16:creationId xmlns:a16="http://schemas.microsoft.com/office/drawing/2014/main" id="{DFE0502A-2ECA-E189-FF65-179541BBF20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001" y="565086"/>
            <a:ext cx="3815436" cy="2696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2517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-heavy-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69A73D7-2E0B-D0F0-0DAF-1085AEB2B815}"/>
              </a:ext>
            </a:extLst>
          </p:cNvPr>
          <p:cNvSpPr/>
          <p:nvPr userDrawn="1"/>
        </p:nvSpPr>
        <p:spPr>
          <a:xfrm>
            <a:off x="8112124" y="0"/>
            <a:ext cx="4079875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217C12AF-D580-D547-0C46-096F439A96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75F6997-3562-5C3F-4167-BA2CCB9AD386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DC6130-8DFA-C33D-1E0D-EA5EA9169B70}"/>
              </a:ext>
            </a:extLst>
          </p:cNvPr>
          <p:cNvSpPr txBox="1"/>
          <p:nvPr userDrawn="1"/>
        </p:nvSpPr>
        <p:spPr>
          <a:xfrm>
            <a:off x="695324" y="886943"/>
            <a:ext cx="34086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+mj-lt"/>
              </a:rPr>
              <a:t>Vision</a:t>
            </a:r>
            <a:br>
              <a:rPr lang="en-US"/>
            </a:br>
            <a:endParaRPr lang="en-US" sz="1200"/>
          </a:p>
          <a:p>
            <a:r>
              <a:rPr lang="en-US" sz="1200"/>
              <a:t>To inspire companies to achieve sustainable growth and a competitive advantage, now and in the future.</a:t>
            </a:r>
          </a:p>
          <a:p>
            <a:endParaRPr lang="en-US" sz="1200"/>
          </a:p>
          <a:p>
            <a:r>
              <a:rPr lang="en-US" sz="1800">
                <a:solidFill>
                  <a:schemeClr val="accent1"/>
                </a:solidFill>
                <a:latin typeface="+mj-lt"/>
              </a:rPr>
              <a:t>Mission</a:t>
            </a:r>
          </a:p>
          <a:p>
            <a:endParaRPr lang="en-US" sz="1200"/>
          </a:p>
          <a:p>
            <a:r>
              <a:rPr lang="en-US" sz="1200"/>
              <a:t>To be the most professional partner in our ecosystems and the most reliable supplier of hybrid value chain solutions that solve impactful business problems for SMEs</a:t>
            </a:r>
            <a:endParaRPr lang="en-DK" sz="1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829D51-F2E3-4514-8794-25DDCB95D6BE}"/>
              </a:ext>
            </a:extLst>
          </p:cNvPr>
          <p:cNvSpPr txBox="1"/>
          <p:nvPr userDrawn="1"/>
        </p:nvSpPr>
        <p:spPr>
          <a:xfrm>
            <a:off x="8688388" y="887681"/>
            <a:ext cx="28076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+mj-lt"/>
              </a:rPr>
              <a:t>Three-eight</a:t>
            </a:r>
          </a:p>
          <a:p>
            <a:endParaRPr lang="en-US" sz="1200">
              <a:latin typeface="+mn-lt"/>
            </a:endParaRPr>
          </a:p>
          <a:p>
            <a:r>
              <a:rPr lang="en-US" sz="1200">
                <a:latin typeface="+mn-lt"/>
              </a:rPr>
              <a:t>A philosophy and a set of key principles that are deeply embedded in Boyum IT products and organization. </a:t>
            </a:r>
          </a:p>
          <a:p>
            <a:endParaRPr lang="en-US" sz="1200">
              <a:latin typeface="+mn-lt"/>
            </a:endParaRPr>
          </a:p>
          <a:p>
            <a:r>
              <a:rPr lang="en-US" sz="1200" b="1">
                <a:solidFill>
                  <a:schemeClr val="tx1"/>
                </a:solidFill>
                <a:latin typeface="+mn-lt"/>
              </a:rPr>
              <a:t>Eliminate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all tasks that have no real value in your work. </a:t>
            </a:r>
          </a:p>
          <a:p>
            <a:r>
              <a:rPr lang="en-US" sz="1200">
                <a:solidFill>
                  <a:schemeClr val="tx1"/>
                </a:solidFill>
                <a:latin typeface="+mn-lt"/>
              </a:rPr>
              <a:t>If the process cannot be eliminated: 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Automate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it. </a:t>
            </a:r>
          </a:p>
          <a:p>
            <a:r>
              <a:rPr lang="en-US" sz="1200">
                <a:solidFill>
                  <a:schemeClr val="tx1"/>
                </a:solidFill>
                <a:latin typeface="+mn-lt"/>
              </a:rPr>
              <a:t>If neither elimination nor automation is possible: 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Delegate.</a:t>
            </a:r>
          </a:p>
          <a:p>
            <a:endParaRPr lang="en-US" sz="1200" b="1">
              <a:latin typeface="+mn-lt"/>
            </a:endParaRPr>
          </a:p>
          <a:p>
            <a:r>
              <a:rPr lang="en-US" sz="1200" b="0">
                <a:latin typeface="+mn-lt"/>
              </a:rPr>
              <a:t>This way of thinking enables Boyum IT, partners and end-customers to run lean and effective businesses by reducing unnecessary workstreams and processes.</a:t>
            </a:r>
            <a:endParaRPr lang="en-DK" sz="1200" b="0"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492809-C65E-D449-C9DD-D65F7116E71B}"/>
              </a:ext>
            </a:extLst>
          </p:cNvPr>
          <p:cNvSpPr/>
          <p:nvPr userDrawn="1"/>
        </p:nvSpPr>
        <p:spPr>
          <a:xfrm>
            <a:off x="695325" y="0"/>
            <a:ext cx="1440675" cy="405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>
                <a:ln>
                  <a:noFill/>
                </a:ln>
                <a:solidFill>
                  <a:schemeClr val="bg1"/>
                </a:solidFill>
              </a:rPr>
              <a:t>About Boyum IT</a:t>
            </a:r>
            <a:endParaRPr lang="en-DK" sz="1200" b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EC0158-B350-F530-8E8F-7ADEB70B5B36}"/>
              </a:ext>
            </a:extLst>
          </p:cNvPr>
          <p:cNvSpPr txBox="1"/>
          <p:nvPr userDrawn="1"/>
        </p:nvSpPr>
        <p:spPr>
          <a:xfrm>
            <a:off x="695325" y="4102341"/>
            <a:ext cx="22953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+mj-lt"/>
              </a:rPr>
              <a:t>Values</a:t>
            </a:r>
            <a:br>
              <a:rPr lang="en-US"/>
            </a:br>
            <a:endParaRPr lang="en-US" sz="1200"/>
          </a:p>
          <a:p>
            <a:r>
              <a:rPr lang="en-US" sz="1200"/>
              <a:t>We have a strong culture promoting core values of Family, Social, Fit, and </a:t>
            </a:r>
            <a:r>
              <a:rPr lang="en-US" sz="1200">
                <a:solidFill>
                  <a:schemeClr val="tx1"/>
                </a:solidFill>
              </a:rPr>
              <a:t>Excellence.</a:t>
            </a:r>
          </a:p>
          <a:p>
            <a:br>
              <a:rPr lang="en-US" sz="1200">
                <a:solidFill>
                  <a:schemeClr val="tx1"/>
                </a:solidFill>
              </a:rPr>
            </a:br>
            <a:r>
              <a:rPr lang="en-US" sz="1200" b="0" i="0">
                <a:solidFill>
                  <a:schemeClr val="tx1"/>
                </a:solidFill>
                <a:effectLst/>
                <a:latin typeface="+mn-lt"/>
              </a:rPr>
              <a:t>Company’s culture: </a:t>
            </a:r>
          </a:p>
          <a:p>
            <a:r>
              <a:rPr lang="en-US" sz="1200" b="1" i="0">
                <a:solidFill>
                  <a:schemeClr val="tx1"/>
                </a:solidFill>
                <a:effectLst/>
                <a:latin typeface="+mn-lt"/>
              </a:rPr>
              <a:t>Energy for LIFE</a:t>
            </a:r>
            <a:endParaRPr lang="en-US" sz="1200" b="1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2764B79-8171-2466-8D66-ABC247EA7A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6186" y="4987223"/>
            <a:ext cx="1231749" cy="6737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C420095-C474-E35E-50DA-A9E20DF1CE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0096" y="5182965"/>
            <a:ext cx="1296675" cy="70090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DF59B8B-A176-365C-4485-9B63D9C3D0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93771" y="1866289"/>
            <a:ext cx="2592626" cy="302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6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ading - Top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and person looking at a tablet&#10;&#10;Description automatically generated">
            <a:extLst>
              <a:ext uri="{FF2B5EF4-FFF2-40B4-BE49-F238E27FC236}">
                <a16:creationId xmlns:a16="http://schemas.microsoft.com/office/drawing/2014/main" id="{EB04CF61-5974-D9D3-8D7E-2BB6528ED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220" y="0"/>
            <a:ext cx="812958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8A53C-B518-AD4B-4C22-23E6B5756C69}"/>
              </a:ext>
            </a:extLst>
          </p:cNvPr>
          <p:cNvSpPr/>
          <p:nvPr userDrawn="1"/>
        </p:nvSpPr>
        <p:spPr>
          <a:xfrm>
            <a:off x="408000" y="2852738"/>
            <a:ext cx="11448000" cy="273526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00" y="3501000"/>
            <a:ext cx="10800675" cy="1728000"/>
          </a:xfrm>
          <a:prstGeom prst="rect">
            <a:avLst/>
          </a:prstGeom>
        </p:spPr>
        <p:txBody>
          <a:bodyPr tIns="180000" anchor="ctr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Type your title here – </a:t>
            </a:r>
            <a:br>
              <a:rPr lang="nl-NL"/>
            </a:br>
            <a:r>
              <a:rPr lang="nl-NL"/>
              <a:t>maximum 2 lines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000" y="3046210"/>
            <a:ext cx="10800675" cy="454790"/>
          </a:xfrm>
        </p:spPr>
        <p:txBody>
          <a:bodyPr bIns="180000" anchor="t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the Master subtitle style</a:t>
            </a:r>
            <a:endParaRPr lang="en-DK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563D39-5CBD-6E88-7D64-96BA59BA4D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00" y="693000"/>
            <a:ext cx="1439999" cy="360000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23006540-30AE-E664-1BD2-CCF145CFE114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CEFF88D-3989-4AFE-AF7C-BC87CE91DDEA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34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 generic edi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B83F0E0-1225-C923-4021-8A914AD09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32000" y="6380636"/>
            <a:ext cx="856561" cy="3603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7BB619-F0A1-4DB3-A313-22D885596D1F}" type="datetimeyyyy">
              <a:rPr lang="en-DK" smtClean="0"/>
              <a:t>2025</a:t>
            </a:fld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5E963-3C1C-DC49-57D2-0CDCB35E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380636"/>
            <a:ext cx="575326" cy="360364"/>
          </a:xfrm>
          <a:prstGeom prst="rect">
            <a:avLst/>
          </a:prstGeom>
        </p:spPr>
        <p:txBody>
          <a:bodyPr lIns="72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</a:t>
            </a:r>
            <a:endParaRPr lang="en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219522-F0A0-F91F-AA50-3D2095CF1298}"/>
              </a:ext>
            </a:extLst>
          </p:cNvPr>
          <p:cNvSpPr/>
          <p:nvPr userDrawn="1"/>
        </p:nvSpPr>
        <p:spPr>
          <a:xfrm>
            <a:off x="8112125" y="0"/>
            <a:ext cx="40798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03AF0B0-FB4B-E1D1-1673-CFD2CD1E04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164" y="714884"/>
            <a:ext cx="6841699" cy="41297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90FFFF-2941-38F8-9BCA-BE607726F8BF}"/>
              </a:ext>
            </a:extLst>
          </p:cNvPr>
          <p:cNvSpPr txBox="1"/>
          <p:nvPr userDrawn="1"/>
        </p:nvSpPr>
        <p:spPr>
          <a:xfrm>
            <a:off x="8688388" y="993750"/>
            <a:ext cx="2800173" cy="4870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1200" b="1">
                <a:latin typeface="+mn-lt"/>
                <a:ea typeface="Inter V" panose="02000503000000020004" pitchFamily="2" charset="0"/>
              </a:rPr>
              <a:t>Denmark </a:t>
            </a:r>
          </a:p>
          <a:p>
            <a:pPr marL="171450" indent="-1714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>
                <a:latin typeface="+mn-lt"/>
                <a:ea typeface="Inter V" panose="02000503000000020004" pitchFamily="2" charset="0"/>
              </a:rPr>
              <a:t>Boyum IT Solutions A/S</a:t>
            </a:r>
          </a:p>
          <a:p>
            <a:pPr marL="171450" indent="-1714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200">
              <a:latin typeface="+mn-lt"/>
              <a:ea typeface="Inter V" panose="02000503000000020004" pitchFamily="2" charset="0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sz="1200" b="1">
                <a:latin typeface="+mn-lt"/>
                <a:ea typeface="Inter V" panose="02000503000000020004" pitchFamily="2" charset="0"/>
              </a:rPr>
              <a:t>Germany</a:t>
            </a:r>
          </a:p>
          <a:p>
            <a:pPr marL="171450" indent="-1714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>
                <a:latin typeface="+mn-lt"/>
                <a:ea typeface="Inter V" panose="02000503000000020004" pitchFamily="2" charset="0"/>
              </a:rPr>
              <a:t>Boyum IT Solutions GmbH</a:t>
            </a:r>
          </a:p>
          <a:p>
            <a:pPr marL="171450" indent="-1714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200">
              <a:latin typeface="+mn-lt"/>
              <a:ea typeface="Inter V" panose="02000503000000020004" pitchFamily="2" charset="0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sz="1200" b="1">
                <a:latin typeface="+mn-lt"/>
                <a:ea typeface="Inter V" panose="02000503000000020004" pitchFamily="2" charset="0"/>
              </a:rPr>
              <a:t>USA</a:t>
            </a:r>
          </a:p>
          <a:p>
            <a:pPr marL="171450" indent="-1714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>
                <a:latin typeface="+mn-lt"/>
                <a:ea typeface="Inter V" panose="02000503000000020004" pitchFamily="2" charset="0"/>
              </a:rPr>
              <a:t>Boyum IT Solutions Inc.</a:t>
            </a:r>
          </a:p>
          <a:p>
            <a:pPr marL="171450" indent="-1714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200">
              <a:latin typeface="+mn-lt"/>
              <a:ea typeface="Inter V" panose="02000503000000020004" pitchFamily="2" charset="0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sz="1200" b="1">
                <a:latin typeface="+mn-lt"/>
                <a:ea typeface="Inter V" panose="02000503000000020004" pitchFamily="2" charset="0"/>
              </a:rPr>
              <a:t>Belgium</a:t>
            </a:r>
          </a:p>
          <a:p>
            <a:pPr marL="171450" indent="-1714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>
                <a:latin typeface="+mn-lt"/>
                <a:ea typeface="Inter V" panose="02000503000000020004" pitchFamily="2" charset="0"/>
              </a:rPr>
              <a:t>Boyum IT Solutions </a:t>
            </a:r>
            <a:r>
              <a:rPr lang="en-US" sz="1200" err="1">
                <a:latin typeface="+mn-lt"/>
                <a:ea typeface="Inter V" panose="02000503000000020004" pitchFamily="2" charset="0"/>
              </a:rPr>
              <a:t>bv</a:t>
            </a:r>
            <a:endParaRPr lang="en-US" sz="1200">
              <a:latin typeface="+mn-lt"/>
              <a:ea typeface="Inter V" panose="02000503000000020004" pitchFamily="2" charset="0"/>
            </a:endParaRPr>
          </a:p>
          <a:p>
            <a:pPr marL="171450" indent="-1714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200">
              <a:latin typeface="+mn-lt"/>
              <a:ea typeface="Inter V" panose="02000503000000020004" pitchFamily="2" charset="0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sz="1200" b="1">
                <a:latin typeface="+mn-lt"/>
                <a:ea typeface="Inter V" panose="02000503000000020004" pitchFamily="2" charset="0"/>
              </a:rPr>
              <a:t>Spain</a:t>
            </a:r>
          </a:p>
          <a:p>
            <a:pPr marL="171450" indent="-1714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>
                <a:latin typeface="+mn-lt"/>
                <a:ea typeface="Inter V" panose="02000503000000020004" pitchFamily="2" charset="0"/>
              </a:rPr>
              <a:t>Boyum IT Solutions Spain S.L.</a:t>
            </a:r>
          </a:p>
          <a:p>
            <a:pPr marL="171450" indent="-1714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200">
              <a:latin typeface="+mn-lt"/>
              <a:ea typeface="Inter V" panose="02000503000000020004" pitchFamily="2" charset="0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sz="1200" b="1">
                <a:latin typeface="+mn-lt"/>
                <a:ea typeface="Inter V" panose="02000503000000020004" pitchFamily="2" charset="0"/>
              </a:rPr>
              <a:t>Hungary</a:t>
            </a:r>
          </a:p>
          <a:p>
            <a:pPr marL="171450" indent="-1714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>
                <a:latin typeface="+mn-lt"/>
                <a:ea typeface="Inter V" panose="02000503000000020004" pitchFamily="2" charset="0"/>
              </a:rPr>
              <a:t>Budapest Development Center</a:t>
            </a:r>
          </a:p>
          <a:p>
            <a:pPr marL="171450" indent="-17145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200">
              <a:latin typeface="+mn-lt"/>
              <a:ea typeface="Inter V" panose="02000503000000020004" pitchFamily="2" charset="0"/>
            </a:endParaRPr>
          </a:p>
          <a:p>
            <a:pPr marL="0" indent="0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sz="1200" b="1">
                <a:latin typeface="+mn-lt"/>
                <a:ea typeface="Inter V" panose="02000503000000020004" pitchFamily="2" charset="0"/>
              </a:rPr>
              <a:t>Bulgaria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200" err="1">
                <a:latin typeface="+mn-lt"/>
                <a:ea typeface="Inter V" panose="02000503000000020004" pitchFamily="2" charset="0"/>
              </a:rPr>
              <a:t>Paperflow</a:t>
            </a:r>
            <a:r>
              <a:rPr lang="en-US" sz="1200">
                <a:latin typeface="+mn-lt"/>
                <a:ea typeface="Inter V" panose="02000503000000020004" pitchFamily="2" charset="0"/>
              </a:rPr>
              <a:t> Service Center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606D91-94C2-285F-C230-473A63B9CBBA}"/>
              </a:ext>
            </a:extLst>
          </p:cNvPr>
          <p:cNvSpPr/>
          <p:nvPr userDrawn="1"/>
        </p:nvSpPr>
        <p:spPr>
          <a:xfrm>
            <a:off x="695325" y="0"/>
            <a:ext cx="936675" cy="405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>
                <a:ln>
                  <a:noFill/>
                </a:ln>
                <a:solidFill>
                  <a:schemeClr val="bg1"/>
                </a:solidFill>
              </a:rPr>
              <a:t>Contact</a:t>
            </a:r>
            <a:endParaRPr lang="en-DK" sz="1200" b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D4D274D8-418C-39EB-EA42-B34567EFE3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A5D2573F-ACC2-1D09-0278-69EEEA023E7A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2E930BF6-D6FC-BCF6-27EA-9F98CFBFE0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4165" y="5733000"/>
            <a:ext cx="152400" cy="152400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33692E65-C017-0B68-21A8-95A13E08CFB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4165" y="6026740"/>
            <a:ext cx="152400" cy="152400"/>
          </a:xfrm>
          <a:prstGeom prst="rect">
            <a:avLst/>
          </a:prstGeom>
        </p:spPr>
      </p:pic>
      <p:sp>
        <p:nvSpPr>
          <p:cNvPr id="77" name="Text Placeholder 31">
            <a:extLst>
              <a:ext uri="{FF2B5EF4-FFF2-40B4-BE49-F238E27FC236}">
                <a16:creationId xmlns:a16="http://schemas.microsoft.com/office/drawing/2014/main" id="{A749D5BC-C604-272E-56FA-0D7AF29ADA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1875" y="5676432"/>
            <a:ext cx="2299274" cy="277008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sales@boyum-it.com</a:t>
            </a:r>
            <a:endParaRPr lang="en-DK"/>
          </a:p>
        </p:txBody>
      </p:sp>
      <p:sp>
        <p:nvSpPr>
          <p:cNvPr id="78" name="Text Placeholder 31">
            <a:extLst>
              <a:ext uri="{FF2B5EF4-FFF2-40B4-BE49-F238E27FC236}">
                <a16:creationId xmlns:a16="http://schemas.microsoft.com/office/drawing/2014/main" id="{8C8225E3-B99E-B812-87EA-D9ED27CFD1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1800" y="5953440"/>
            <a:ext cx="2299274" cy="286919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boyum-solutions.com</a:t>
            </a:r>
            <a:endParaRPr lang="en-DK"/>
          </a:p>
        </p:txBody>
      </p:sp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4983A42A-8C58-FB0E-F772-7653537F60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4000" y="5459248"/>
            <a:ext cx="2443274" cy="306804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instagram.com/</a:t>
            </a:r>
            <a:r>
              <a:rPr lang="en-US" err="1"/>
              <a:t>boyumit</a:t>
            </a:r>
            <a:endParaRPr lang="en-DK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8BE2CE92-0186-9253-CF1B-AC34E37E3D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4000" y="5723508"/>
            <a:ext cx="2299274" cy="303231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threads.net/@boyumit</a:t>
            </a:r>
            <a:endParaRPr lang="en-DK"/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24165DEE-D754-C895-438E-9F8383425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64000" y="5965550"/>
            <a:ext cx="2299274" cy="343450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 u="none">
                <a:solidFill>
                  <a:schemeClr val="tx1"/>
                </a:solidFill>
              </a:defRPr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twitter.com/</a:t>
            </a:r>
            <a:r>
              <a:rPr lang="en-US" err="1"/>
              <a:t>boyumit</a:t>
            </a:r>
            <a:endParaRPr lang="en-DK"/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6C095D6E-92F6-B4CF-4FBE-B4EDA23781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4000" y="5200124"/>
            <a:ext cx="2443274" cy="306804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youtube.com/user/</a:t>
            </a:r>
            <a:r>
              <a:rPr lang="en-US" err="1"/>
              <a:t>boyumit</a:t>
            </a:r>
            <a:endParaRPr lang="en-DK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600F20F-70A4-AAC6-713D-640F283BB1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16462" y="5018202"/>
            <a:ext cx="152400" cy="152400"/>
          </a:xfrm>
          <a:prstGeom prst="rect">
            <a:avLst/>
          </a:prstGeom>
        </p:spPr>
      </p:pic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7E900C0F-E292-8DB7-0EFD-680420E1C9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64000" y="4941000"/>
            <a:ext cx="2443274" cy="306804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linkedin.com/company/</a:t>
            </a:r>
            <a:r>
              <a:rPr lang="en-US" err="1"/>
              <a:t>boyumit</a:t>
            </a:r>
            <a:endParaRPr lang="en-DK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8076E47-889D-B933-2733-65E91ED0AF5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16462" y="6026859"/>
            <a:ext cx="152400" cy="1524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9B8757D-085A-BA93-6746-0193AACB47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16462" y="5270731"/>
            <a:ext cx="152400" cy="1524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E17734E-446D-6415-9637-EDC38DA467E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16462" y="5774331"/>
            <a:ext cx="152400" cy="1524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9AF0847-5000-4565-B177-C9643AE4603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516462" y="5523260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96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act generic edi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388F919-EE40-5732-C21C-5D3FD6C3CB08}"/>
              </a:ext>
            </a:extLst>
          </p:cNvPr>
          <p:cNvSpPr/>
          <p:nvPr userDrawn="1"/>
        </p:nvSpPr>
        <p:spPr>
          <a:xfrm>
            <a:off x="-4614" y="3419072"/>
            <a:ext cx="12191999" cy="3438928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03AF0B0-FB4B-E1D1-1673-CFD2CD1E04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4299" y="693000"/>
            <a:ext cx="6841699" cy="41297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606D91-94C2-285F-C230-473A63B9CBBA}"/>
              </a:ext>
            </a:extLst>
          </p:cNvPr>
          <p:cNvSpPr/>
          <p:nvPr userDrawn="1"/>
        </p:nvSpPr>
        <p:spPr>
          <a:xfrm>
            <a:off x="695325" y="0"/>
            <a:ext cx="936675" cy="405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>
                <a:ln>
                  <a:noFill/>
                </a:ln>
                <a:solidFill>
                  <a:schemeClr val="bg1"/>
                </a:solidFill>
              </a:rPr>
              <a:t>Contact</a:t>
            </a:r>
            <a:endParaRPr lang="en-DK" sz="1200" b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E0AE34B-65C7-B466-BCCE-8BD52F1ADF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165" y="4433040"/>
            <a:ext cx="152400" cy="152400"/>
          </a:xfrm>
          <a:prstGeom prst="rect">
            <a:avLst/>
          </a:prstGeom>
        </p:spPr>
      </p:pic>
      <p:pic>
        <p:nvPicPr>
          <p:cNvPr id="27" name="Picture 26" descr="A black and white logo&#10;&#10;Description automatically generated">
            <a:extLst>
              <a:ext uri="{FF2B5EF4-FFF2-40B4-BE49-F238E27FC236}">
                <a16:creationId xmlns:a16="http://schemas.microsoft.com/office/drawing/2014/main" id="{46CE8347-0C05-B11B-5236-93A2667A97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6CDC4529-9AF8-EB94-0AA2-A4071A3CB7E8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2687AC7-47B7-DF09-BCD3-88819C0022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988" y="2419592"/>
            <a:ext cx="4032012" cy="57740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Boyum IT Solutions A/S</a:t>
            </a:r>
            <a:endParaRPr lang="en-DK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5B4EEB8-8730-6F82-5124-CBD9BC1768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2850810"/>
            <a:ext cx="4032012" cy="50619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Headquarters (Denmark)</a:t>
            </a:r>
            <a:endParaRPr lang="en-DK"/>
          </a:p>
        </p:txBody>
      </p:sp>
      <p:sp>
        <p:nvSpPr>
          <p:cNvPr id="44" name="Text Placeholder 31">
            <a:extLst>
              <a:ext uri="{FF2B5EF4-FFF2-40B4-BE49-F238E27FC236}">
                <a16:creationId xmlns:a16="http://schemas.microsoft.com/office/drawing/2014/main" id="{6B137D21-FEC0-5587-94A8-EE79C763E9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31800" y="4375991"/>
            <a:ext cx="2299274" cy="101352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Boyum IT Solutions</a:t>
            </a:r>
          </a:p>
          <a:p>
            <a:pPr lvl="0"/>
            <a:r>
              <a:rPr lang="en-US" err="1"/>
              <a:t>Sintrupvej</a:t>
            </a:r>
            <a:r>
              <a:rPr lang="en-US"/>
              <a:t> 7 1b, 1th</a:t>
            </a:r>
          </a:p>
          <a:p>
            <a:pPr lvl="0"/>
            <a:r>
              <a:rPr lang="en-US"/>
              <a:t>DK – 8220 </a:t>
            </a:r>
            <a:r>
              <a:rPr lang="en-US" err="1"/>
              <a:t>Brandbrand</a:t>
            </a:r>
            <a:endParaRPr lang="en-DK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A007A57B-8956-0A34-AA22-E04A9D05F64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4165" y="5733000"/>
            <a:ext cx="152400" cy="1524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9B9832A4-0CAB-0612-19B5-87900F5BE55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4165" y="6026740"/>
            <a:ext cx="152400" cy="152400"/>
          </a:xfrm>
          <a:prstGeom prst="rect">
            <a:avLst/>
          </a:prstGeom>
        </p:spPr>
      </p:pic>
      <p:sp>
        <p:nvSpPr>
          <p:cNvPr id="47" name="Text Placeholder 31">
            <a:extLst>
              <a:ext uri="{FF2B5EF4-FFF2-40B4-BE49-F238E27FC236}">
                <a16:creationId xmlns:a16="http://schemas.microsoft.com/office/drawing/2014/main" id="{C9B85483-3355-0707-0769-1B57D61481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1875" y="5676432"/>
            <a:ext cx="2299274" cy="277008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sales@boyum-it.com</a:t>
            </a:r>
            <a:endParaRPr lang="en-DK"/>
          </a:p>
        </p:txBody>
      </p:sp>
      <p:sp>
        <p:nvSpPr>
          <p:cNvPr id="48" name="Text Placeholder 31">
            <a:extLst>
              <a:ext uri="{FF2B5EF4-FFF2-40B4-BE49-F238E27FC236}">
                <a16:creationId xmlns:a16="http://schemas.microsoft.com/office/drawing/2014/main" id="{85CCB1AB-4F48-41FA-6A5B-D286F1A31E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1800" y="5953440"/>
            <a:ext cx="2299274" cy="286919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boyum-solutions.com</a:t>
            </a:r>
            <a:endParaRPr lang="en-DK"/>
          </a:p>
        </p:txBody>
      </p:sp>
      <p:sp>
        <p:nvSpPr>
          <p:cNvPr id="49" name="Text Placeholder 31">
            <a:extLst>
              <a:ext uri="{FF2B5EF4-FFF2-40B4-BE49-F238E27FC236}">
                <a16:creationId xmlns:a16="http://schemas.microsoft.com/office/drawing/2014/main" id="{8BA74E19-EA0F-A189-7686-9AEB4416DF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4000" y="5459248"/>
            <a:ext cx="2443274" cy="306804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instagram.com/</a:t>
            </a:r>
            <a:r>
              <a:rPr lang="en-US" err="1"/>
              <a:t>boyumit</a:t>
            </a:r>
            <a:endParaRPr lang="en-DK"/>
          </a:p>
        </p:txBody>
      </p:sp>
      <p:sp>
        <p:nvSpPr>
          <p:cNvPr id="51" name="Text Placeholder 31">
            <a:extLst>
              <a:ext uri="{FF2B5EF4-FFF2-40B4-BE49-F238E27FC236}">
                <a16:creationId xmlns:a16="http://schemas.microsoft.com/office/drawing/2014/main" id="{9C11482E-74FA-A962-0BF1-2E408769D8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4000" y="5723508"/>
            <a:ext cx="2299274" cy="303231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threads.net/@boyumit</a:t>
            </a:r>
            <a:endParaRPr lang="en-DK"/>
          </a:p>
        </p:txBody>
      </p:sp>
      <p:sp>
        <p:nvSpPr>
          <p:cNvPr id="52" name="Text Placeholder 31">
            <a:extLst>
              <a:ext uri="{FF2B5EF4-FFF2-40B4-BE49-F238E27FC236}">
                <a16:creationId xmlns:a16="http://schemas.microsoft.com/office/drawing/2014/main" id="{1C684F43-8DFD-360E-D325-7BC022178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64000" y="5965550"/>
            <a:ext cx="2299274" cy="343450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 u="none">
                <a:solidFill>
                  <a:schemeClr val="tx1"/>
                </a:solidFill>
              </a:defRPr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twitter.com/</a:t>
            </a:r>
            <a:r>
              <a:rPr lang="en-US" err="1"/>
              <a:t>boyumit</a:t>
            </a:r>
            <a:endParaRPr lang="en-DK"/>
          </a:p>
        </p:txBody>
      </p:sp>
      <p:sp>
        <p:nvSpPr>
          <p:cNvPr id="53" name="Text Placeholder 31">
            <a:extLst>
              <a:ext uri="{FF2B5EF4-FFF2-40B4-BE49-F238E27FC236}">
                <a16:creationId xmlns:a16="http://schemas.microsoft.com/office/drawing/2014/main" id="{48D62F95-D06E-CD57-8A9D-8CCBE0764C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4000" y="5200124"/>
            <a:ext cx="2443274" cy="306804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youtube.com/user/</a:t>
            </a:r>
            <a:r>
              <a:rPr lang="en-US" err="1"/>
              <a:t>boyumit</a:t>
            </a:r>
            <a:endParaRPr lang="en-DK"/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ACC4D97B-E87C-DF97-E603-93779374FF7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16462" y="5018202"/>
            <a:ext cx="152400" cy="152400"/>
          </a:xfrm>
          <a:prstGeom prst="rect">
            <a:avLst/>
          </a:prstGeom>
        </p:spPr>
      </p:pic>
      <p:sp>
        <p:nvSpPr>
          <p:cNvPr id="55" name="Text Placeholder 31">
            <a:extLst>
              <a:ext uri="{FF2B5EF4-FFF2-40B4-BE49-F238E27FC236}">
                <a16:creationId xmlns:a16="http://schemas.microsoft.com/office/drawing/2014/main" id="{28EFECC9-88AB-DBA9-DB53-029CDCA6EF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64000" y="4941000"/>
            <a:ext cx="2443274" cy="306804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linkedin.com/company/</a:t>
            </a:r>
            <a:r>
              <a:rPr lang="en-US" err="1"/>
              <a:t>boyumit</a:t>
            </a:r>
            <a:endParaRPr lang="en-DK"/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50B022FC-B06B-FF8A-697C-D67255AB90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16462" y="6026859"/>
            <a:ext cx="152400" cy="15240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E2312786-D463-C678-3500-DF953762D7E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16462" y="5270731"/>
            <a:ext cx="152400" cy="1524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00DE66AD-4056-29EB-33AE-C0F63C15CAE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516462" y="5774331"/>
            <a:ext cx="152400" cy="15240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C863B34A-AA0B-CB36-C8C7-B910BC26CE9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516462" y="5523260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45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act generic edi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37D72B1-D2FC-8F90-09CB-A5B01CC88864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27" name="Picture 26" descr="A black and white logo&#10;&#10;Description automatically generated">
            <a:extLst>
              <a:ext uri="{FF2B5EF4-FFF2-40B4-BE49-F238E27FC236}">
                <a16:creationId xmlns:a16="http://schemas.microsoft.com/office/drawing/2014/main" id="{46CE8347-0C05-B11B-5236-93A2667A97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6CDC4529-9AF8-EB94-0AA2-A4071A3CB7E8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B14F9EA-0E9B-C63E-49A4-E59DB9CAFE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000" y="5463804"/>
            <a:ext cx="152400" cy="1524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FC2BCB-AA7B-AC9C-4CC2-F322A6E1FD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000" y="5175804"/>
            <a:ext cx="152400" cy="152400"/>
          </a:xfrm>
          <a:prstGeom prst="rect">
            <a:avLst/>
          </a:prstGeom>
        </p:spPr>
      </p:pic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6578F-B3C1-4DA5-6D67-AEF3FD3E1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0000" y="2421000"/>
            <a:ext cx="7415998" cy="57740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 and Last Name</a:t>
            </a:r>
            <a:endParaRPr lang="en-DK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B795A59A-5705-2A10-C8B0-16E5EF2D67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0013" y="2850810"/>
            <a:ext cx="7416662" cy="50619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Tittle</a:t>
            </a:r>
            <a:endParaRPr lang="en-DK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B1A140F-B56A-E391-E837-1CA435A6581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95325" y="1773238"/>
            <a:ext cx="2808288" cy="2808287"/>
          </a:xfrm>
        </p:spPr>
        <p:txBody>
          <a:bodyPr/>
          <a:lstStyle/>
          <a:p>
            <a:endParaRPr lang="en-DK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FD5D396-1692-F2D9-7D2F-46E1079A50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79875" y="4005263"/>
            <a:ext cx="7416800" cy="2159000"/>
          </a:xfrm>
        </p:spPr>
        <p:txBody>
          <a:bodyPr/>
          <a:lstStyle>
            <a:lvl1pPr>
              <a:defRPr sz="12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US"/>
              <a:t>Type your body text here. </a:t>
            </a:r>
            <a:endParaRPr lang="en-DK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0EB3390E-C9BD-8FF5-B503-8F2FD61C1C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000" y="5066196"/>
            <a:ext cx="2583212" cy="306804"/>
          </a:xfrm>
        </p:spPr>
        <p:txBody>
          <a:bodyPr/>
          <a:lstStyle>
            <a:lvl1pPr marL="0" indent="0"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Linkedin.com/company/</a:t>
            </a:r>
            <a:r>
              <a:rPr lang="en-US" err="1"/>
              <a:t>boyumit</a:t>
            </a:r>
            <a:r>
              <a:rPr lang="en-US"/>
              <a:t>/</a:t>
            </a:r>
            <a:endParaRPr lang="en-DK"/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08FE0E32-65C4-4A97-658F-76F01CC570E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64788" y="5354196"/>
            <a:ext cx="2583212" cy="306804"/>
          </a:xfrm>
        </p:spPr>
        <p:txBody>
          <a:bodyPr/>
          <a:lstStyle>
            <a:lvl1pPr marL="0" indent="0"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r>
              <a:rPr lang="en-US"/>
              <a:t>Dwight@Boyum-it.com</a:t>
            </a:r>
            <a:endParaRPr lang="en-DK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32B52D-79FD-181D-F799-C051A2CE7182}"/>
              </a:ext>
            </a:extLst>
          </p:cNvPr>
          <p:cNvSpPr/>
          <p:nvPr userDrawn="1"/>
        </p:nvSpPr>
        <p:spPr>
          <a:xfrm>
            <a:off x="695325" y="0"/>
            <a:ext cx="936675" cy="405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>
                <a:ln>
                  <a:noFill/>
                </a:ln>
                <a:solidFill>
                  <a:schemeClr val="bg1"/>
                </a:solidFill>
              </a:rPr>
              <a:t>Speaker</a:t>
            </a:r>
            <a:endParaRPr lang="en-DK" sz="1200" b="0">
              <a:ln>
                <a:noFill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55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eading - Top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and person looking at papers&#10;&#10;Description automatically generated">
            <a:extLst>
              <a:ext uri="{FF2B5EF4-FFF2-40B4-BE49-F238E27FC236}">
                <a16:creationId xmlns:a16="http://schemas.microsoft.com/office/drawing/2014/main" id="{91E2F078-3C6E-3C41-C7D3-219ED5EB5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412" y="0"/>
            <a:ext cx="812958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8A53C-B518-AD4B-4C22-23E6B5756C69}"/>
              </a:ext>
            </a:extLst>
          </p:cNvPr>
          <p:cNvSpPr/>
          <p:nvPr userDrawn="1"/>
        </p:nvSpPr>
        <p:spPr>
          <a:xfrm>
            <a:off x="408000" y="2852738"/>
            <a:ext cx="11448000" cy="273526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00" y="3501000"/>
            <a:ext cx="10800675" cy="1728000"/>
          </a:xfrm>
          <a:prstGeom prst="rect">
            <a:avLst/>
          </a:prstGeom>
        </p:spPr>
        <p:txBody>
          <a:bodyPr tIns="180000" anchor="ctr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Type your title here – </a:t>
            </a:r>
            <a:br>
              <a:rPr lang="nl-NL"/>
            </a:br>
            <a:r>
              <a:rPr lang="nl-NL"/>
              <a:t>maximum 2 lines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000" y="3046210"/>
            <a:ext cx="10800675" cy="454790"/>
          </a:xfrm>
        </p:spPr>
        <p:txBody>
          <a:bodyPr bIns="180000" anchor="t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the Master subtitle style</a:t>
            </a:r>
            <a:endParaRPr lang="en-DK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563D39-5CBD-6E88-7D64-96BA59BA4D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00" y="693000"/>
            <a:ext cx="1439999" cy="360000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90B6F803-5AF3-8254-7236-F3927B36474A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 Boyum IT Solutions  |  </a:t>
            </a:r>
            <a:fld id="{9343CB44-880E-42C3-BD24-E59497928D07}" type="datetimeyyyy">
              <a:rPr lang="en-DK" smtClean="0">
                <a:solidFill>
                  <a:schemeClr val="tx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3402820-C6B3-63EE-C84E-C8CC985A35EE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88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eading - Top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1E772155-33B7-5691-5AF3-FADBD6604C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412" y="0"/>
            <a:ext cx="812958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8A53C-B518-AD4B-4C22-23E6B5756C69}"/>
              </a:ext>
            </a:extLst>
          </p:cNvPr>
          <p:cNvSpPr/>
          <p:nvPr userDrawn="1"/>
        </p:nvSpPr>
        <p:spPr>
          <a:xfrm>
            <a:off x="408000" y="2852738"/>
            <a:ext cx="11448000" cy="273526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00" y="3501000"/>
            <a:ext cx="10800675" cy="1728000"/>
          </a:xfrm>
          <a:prstGeom prst="rect">
            <a:avLst/>
          </a:prstGeom>
        </p:spPr>
        <p:txBody>
          <a:bodyPr tIns="180000" anchor="ctr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Type your title here – </a:t>
            </a:r>
            <a:br>
              <a:rPr lang="nl-NL"/>
            </a:br>
            <a:r>
              <a:rPr lang="nl-NL"/>
              <a:t>maximum 2 lines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000" y="3046210"/>
            <a:ext cx="10800675" cy="454790"/>
          </a:xfrm>
        </p:spPr>
        <p:txBody>
          <a:bodyPr bIns="180000" anchor="t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the Master subtitle style</a:t>
            </a:r>
            <a:endParaRPr lang="en-DK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563D39-5CBD-6E88-7D64-96BA59BA4D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00" y="693000"/>
            <a:ext cx="1439999" cy="360000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9B74C56D-80C0-0E55-16E5-AFF26A207252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8A30C59-758D-A1F9-70C4-45EB9E6390B1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47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Heading - Top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around each other&#10;&#10;Description automatically generated">
            <a:extLst>
              <a:ext uri="{FF2B5EF4-FFF2-40B4-BE49-F238E27FC236}">
                <a16:creationId xmlns:a16="http://schemas.microsoft.com/office/drawing/2014/main" id="{51C9870B-9BF3-7A5F-5E8D-3735844914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412" y="0"/>
            <a:ext cx="812958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8A53C-B518-AD4B-4C22-23E6B5756C69}"/>
              </a:ext>
            </a:extLst>
          </p:cNvPr>
          <p:cNvSpPr/>
          <p:nvPr userDrawn="1"/>
        </p:nvSpPr>
        <p:spPr>
          <a:xfrm>
            <a:off x="408000" y="2852738"/>
            <a:ext cx="11448000" cy="273526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00" y="3501000"/>
            <a:ext cx="10800675" cy="1728000"/>
          </a:xfrm>
          <a:prstGeom prst="rect">
            <a:avLst/>
          </a:prstGeom>
        </p:spPr>
        <p:txBody>
          <a:bodyPr tIns="180000" anchor="ctr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Type your title here – </a:t>
            </a:r>
            <a:br>
              <a:rPr lang="nl-NL"/>
            </a:br>
            <a:r>
              <a:rPr lang="nl-NL"/>
              <a:t>maximum 2 lines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000" y="3046210"/>
            <a:ext cx="10800675" cy="454790"/>
          </a:xfrm>
        </p:spPr>
        <p:txBody>
          <a:bodyPr bIns="180000" anchor="t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the Master subtitle style</a:t>
            </a:r>
            <a:endParaRPr lang="en-DK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563D39-5CBD-6E88-7D64-96BA59BA4D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00" y="693000"/>
            <a:ext cx="1439999" cy="360000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9B74C56D-80C0-0E55-16E5-AFF26A207252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8A30C59-758D-A1F9-70C4-45EB9E6390B1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81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eading - Top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holding a roll of toilet paper&#10;&#10;Description automatically generated">
            <a:extLst>
              <a:ext uri="{FF2B5EF4-FFF2-40B4-BE49-F238E27FC236}">
                <a16:creationId xmlns:a16="http://schemas.microsoft.com/office/drawing/2014/main" id="{F06E6299-B210-E56F-CB14-EDA959F68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412" y="0"/>
            <a:ext cx="812958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8A53C-B518-AD4B-4C22-23E6B5756C69}"/>
              </a:ext>
            </a:extLst>
          </p:cNvPr>
          <p:cNvSpPr/>
          <p:nvPr userDrawn="1"/>
        </p:nvSpPr>
        <p:spPr>
          <a:xfrm>
            <a:off x="408000" y="2852738"/>
            <a:ext cx="11448000" cy="273526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00" y="3501000"/>
            <a:ext cx="10800675" cy="1728000"/>
          </a:xfrm>
          <a:prstGeom prst="rect">
            <a:avLst/>
          </a:prstGeom>
        </p:spPr>
        <p:txBody>
          <a:bodyPr tIns="180000" anchor="ctr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Type your title here – </a:t>
            </a:r>
            <a:br>
              <a:rPr lang="nl-NL"/>
            </a:br>
            <a:r>
              <a:rPr lang="nl-NL"/>
              <a:t>maximum 2 lines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000" y="3046210"/>
            <a:ext cx="10800675" cy="454790"/>
          </a:xfrm>
        </p:spPr>
        <p:txBody>
          <a:bodyPr bIns="180000" anchor="t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the Master subtitle style</a:t>
            </a:r>
            <a:endParaRPr lang="en-DK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563D39-5CBD-6E88-7D64-96BA59BA4D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00" y="693000"/>
            <a:ext cx="1439999" cy="360000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9354971D-0A46-8DB3-160F-EDB0FC048119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tx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1DC42EF-14B5-A7B9-C520-3B3C7D7F6481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73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Heading - Top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yellow hard hat and safety vest holding a box&#10;&#10;Description automatically generated">
            <a:extLst>
              <a:ext uri="{FF2B5EF4-FFF2-40B4-BE49-F238E27FC236}">
                <a16:creationId xmlns:a16="http://schemas.microsoft.com/office/drawing/2014/main" id="{63DF7FDD-2D3D-4B95-2545-FE63B4AB61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412" y="0"/>
            <a:ext cx="812958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8A53C-B518-AD4B-4C22-23E6B5756C69}"/>
              </a:ext>
            </a:extLst>
          </p:cNvPr>
          <p:cNvSpPr/>
          <p:nvPr userDrawn="1"/>
        </p:nvSpPr>
        <p:spPr>
          <a:xfrm>
            <a:off x="408000" y="2852738"/>
            <a:ext cx="11448000" cy="273526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00" y="3501000"/>
            <a:ext cx="10800675" cy="1728000"/>
          </a:xfrm>
          <a:prstGeom prst="rect">
            <a:avLst/>
          </a:prstGeom>
        </p:spPr>
        <p:txBody>
          <a:bodyPr tIns="180000" anchor="ctr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Type your title here – </a:t>
            </a:r>
            <a:br>
              <a:rPr lang="nl-NL"/>
            </a:br>
            <a:r>
              <a:rPr lang="nl-NL"/>
              <a:t>maximum 2 lines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000" y="3046210"/>
            <a:ext cx="10800675" cy="454790"/>
          </a:xfrm>
        </p:spPr>
        <p:txBody>
          <a:bodyPr bIns="180000" anchor="t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the Master subtitle style</a:t>
            </a:r>
            <a:endParaRPr lang="en-DK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563D39-5CBD-6E88-7D64-96BA59BA4D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00" y="693000"/>
            <a:ext cx="1439999" cy="360000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78B0183D-4DC7-C870-E625-4726006FA876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tx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864C1EA-560B-888B-AD12-54358CA55DAF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85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84EEC4-CC22-D714-328A-12AF27171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92149"/>
            <a:ext cx="10801349" cy="1170701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/>
          <a:p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BDB53-01AA-B049-2B06-BA1C5B7B9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49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BF98DAD-8F31-C36F-8772-1EDD5D98F862}"/>
              </a:ext>
            </a:extLst>
          </p:cNvPr>
          <p:cNvSpPr txBox="1">
            <a:spLocks/>
          </p:cNvSpPr>
          <p:nvPr userDrawn="1"/>
        </p:nvSpPr>
        <p:spPr>
          <a:xfrm>
            <a:off x="695325" y="692149"/>
            <a:ext cx="10801350" cy="9731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3157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26" r:id="rId7"/>
    <p:sldLayoutId id="2147483715" r:id="rId8"/>
    <p:sldLayoutId id="2147483716" r:id="rId9"/>
    <p:sldLayoutId id="2147483727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8" r:id="rId16"/>
    <p:sldLayoutId id="2147483717" r:id="rId17"/>
    <p:sldLayoutId id="2147483718" r:id="rId18"/>
    <p:sldLayoutId id="2147483749" r:id="rId19"/>
    <p:sldLayoutId id="2147483725" r:id="rId20"/>
    <p:sldLayoutId id="2147483694" r:id="rId21"/>
    <p:sldLayoutId id="2147483693" r:id="rId22"/>
    <p:sldLayoutId id="2147483719" r:id="rId23"/>
    <p:sldLayoutId id="2147483706" r:id="rId24"/>
    <p:sldLayoutId id="2147483728" r:id="rId25"/>
    <p:sldLayoutId id="2147483720" r:id="rId26"/>
    <p:sldLayoutId id="2147483721" r:id="rId27"/>
    <p:sldLayoutId id="2147483741" r:id="rId28"/>
    <p:sldLayoutId id="2147483723" r:id="rId29"/>
    <p:sldLayoutId id="2147483722" r:id="rId30"/>
    <p:sldLayoutId id="2147483736" r:id="rId31"/>
    <p:sldLayoutId id="2147483735" r:id="rId32"/>
    <p:sldLayoutId id="2147483732" r:id="rId33"/>
    <p:sldLayoutId id="2147483730" r:id="rId34"/>
    <p:sldLayoutId id="2147483733" r:id="rId35"/>
    <p:sldLayoutId id="2147483731" r:id="rId36"/>
    <p:sldLayoutId id="2147483734" r:id="rId37"/>
    <p:sldLayoutId id="2147483700" r:id="rId38"/>
    <p:sldLayoutId id="2147483737" r:id="rId39"/>
    <p:sldLayoutId id="2147483690" r:id="rId40"/>
    <p:sldLayoutId id="2147483739" r:id="rId41"/>
    <p:sldLayoutId id="2147483740" r:id="rId4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chemeClr val="tx1"/>
          </a:solidFill>
          <a:latin typeface="+mj-lt"/>
          <a:ea typeface="Inter V" panose="02000503000000020004" pitchFamily="2" charset="0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130000"/>
        </a:lnSpc>
        <a:spcBef>
          <a:spcPts val="1000"/>
        </a:spcBef>
        <a:buClr>
          <a:srgbClr val="FF902E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Inter V" panose="02000503000000020004" pitchFamily="2" charset="0"/>
          <a:ea typeface="Inter V" panose="02000503000000020004" pitchFamily="2" charset="0"/>
          <a:cs typeface="+mn-cs"/>
        </a:defRPr>
      </a:lvl1pPr>
      <a:lvl2pPr marL="531812" indent="-171450" algn="l" defTabSz="914400" rtl="0" eaLnBrk="1" latinLnBrk="0" hangingPunct="1">
        <a:lnSpc>
          <a:spcPct val="130000"/>
        </a:lnSpc>
        <a:spcBef>
          <a:spcPts val="500"/>
        </a:spcBef>
        <a:buClr>
          <a:srgbClr val="FF902E"/>
        </a:buClr>
        <a:buFont typeface="Wingdings" panose="05000000000000000000" pitchFamily="2" charset="2"/>
        <a:buChar char="§"/>
        <a:tabLst>
          <a:tab pos="536575" algn="l"/>
        </a:tabLst>
        <a:defRPr sz="1000" kern="1200">
          <a:solidFill>
            <a:schemeClr val="tx1"/>
          </a:solidFill>
          <a:latin typeface="Inter V" panose="02000503000000020004" pitchFamily="2" charset="0"/>
          <a:ea typeface="Inter V" panose="02000503000000020004" pitchFamily="2" charset="0"/>
          <a:cs typeface="+mn-cs"/>
        </a:defRPr>
      </a:lvl2pPr>
      <a:lvl3pPr marL="796925" indent="-171450" algn="l" defTabSz="914400" rtl="0" eaLnBrk="1" latinLnBrk="0" hangingPunct="1">
        <a:lnSpc>
          <a:spcPct val="130000"/>
        </a:lnSpc>
        <a:spcBef>
          <a:spcPts val="500"/>
        </a:spcBef>
        <a:buClr>
          <a:srgbClr val="FF902E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Inter V" panose="02000503000000020004" pitchFamily="2" charset="0"/>
          <a:ea typeface="Inter V" panose="02000503000000020004" pitchFamily="2" charset="0"/>
          <a:cs typeface="+mn-cs"/>
        </a:defRPr>
      </a:lvl3pPr>
      <a:lvl4pPr marL="1068388" indent="-171450" algn="l" defTabSz="914400" rtl="0" eaLnBrk="1" latinLnBrk="0" hangingPunct="1">
        <a:lnSpc>
          <a:spcPct val="130000"/>
        </a:lnSpc>
        <a:spcBef>
          <a:spcPts val="500"/>
        </a:spcBef>
        <a:buClr>
          <a:srgbClr val="FF902E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Inter V" panose="02000503000000020004" pitchFamily="2" charset="0"/>
          <a:ea typeface="Inter V" panose="02000503000000020004" pitchFamily="2" charset="0"/>
          <a:cs typeface="+mn-cs"/>
        </a:defRPr>
      </a:lvl4pPr>
      <a:lvl5pPr marL="1338262" indent="-171450" algn="l" defTabSz="914400" rtl="0" eaLnBrk="1" latinLnBrk="0" hangingPunct="1">
        <a:lnSpc>
          <a:spcPct val="130000"/>
        </a:lnSpc>
        <a:spcBef>
          <a:spcPts val="500"/>
        </a:spcBef>
        <a:buClr>
          <a:srgbClr val="FF902E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Inter V" panose="02000503000000020004" pitchFamily="2" charset="0"/>
          <a:ea typeface="Inter V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6" userDrawn="1">
          <p15:clr>
            <a:srgbClr val="F26B43"/>
          </p15:clr>
        </p15:guide>
        <p15:guide id="2" pos="76" userDrawn="1">
          <p15:clr>
            <a:srgbClr val="F26B43"/>
          </p15:clr>
        </p15:guide>
        <p15:guide id="3" pos="7604" userDrawn="1">
          <p15:clr>
            <a:srgbClr val="F26B43"/>
          </p15:clr>
        </p15:guide>
        <p15:guide id="4" orient="horz" pos="74" userDrawn="1">
          <p15:clr>
            <a:srgbClr val="F26B43"/>
          </p15:clr>
        </p15:guide>
        <p15:guide id="5" orient="horz" pos="437" userDrawn="1">
          <p15:clr>
            <a:srgbClr val="F26B43"/>
          </p15:clr>
        </p15:guide>
        <p15:guide id="6" pos="438" userDrawn="1">
          <p15:clr>
            <a:srgbClr val="F26B43"/>
          </p15:clr>
        </p15:guide>
        <p15:guide id="8" orient="horz" pos="3883" userDrawn="1">
          <p15:clr>
            <a:srgbClr val="F26B43"/>
          </p15:clr>
        </p15:guide>
        <p15:guide id="15" pos="7242" userDrawn="1">
          <p15:clr>
            <a:srgbClr val="F26B43"/>
          </p15:clr>
        </p15:guide>
        <p15:guide id="21" orient="horz" pos="2160" userDrawn="1">
          <p15:clr>
            <a:srgbClr val="F26B43"/>
          </p15:clr>
        </p15:guide>
        <p15:guide id="22" pos="2207" userDrawn="1">
          <p15:clr>
            <a:srgbClr val="F26B43"/>
          </p15:clr>
        </p15:guide>
        <p15:guide id="24" pos="5473" userDrawn="1">
          <p15:clr>
            <a:srgbClr val="F26B43"/>
          </p15:clr>
        </p15:guide>
        <p15:guide id="27" orient="horz" pos="1797" userDrawn="1">
          <p15:clr>
            <a:srgbClr val="F26B43"/>
          </p15:clr>
        </p15:guide>
        <p15:guide id="28" orient="horz" pos="2523" userDrawn="1">
          <p15:clr>
            <a:srgbClr val="F26B43"/>
          </p15:clr>
        </p15:guide>
        <p15:guide id="29" pos="3840" userDrawn="1">
          <p15:clr>
            <a:srgbClr val="F26B43"/>
          </p15:clr>
        </p15:guide>
        <p15:guide id="30" pos="4021" userDrawn="1">
          <p15:clr>
            <a:srgbClr val="F26B43"/>
          </p15:clr>
        </p15:guide>
        <p15:guide id="31" pos="3642" userDrawn="1">
          <p15:clr>
            <a:srgbClr val="F26B43"/>
          </p15:clr>
        </p15:guide>
        <p15:guide id="32" pos="2570" userDrawn="1">
          <p15:clr>
            <a:srgbClr val="F26B43"/>
          </p15:clr>
        </p15:guide>
        <p15:guide id="33" pos="51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sv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21" Type="http://schemas.openxmlformats.org/officeDocument/2006/relationships/image" Target="../media/image88.svg"/><Relationship Id="rId34" Type="http://schemas.openxmlformats.org/officeDocument/2006/relationships/image" Target="../media/image101.pn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17" Type="http://schemas.openxmlformats.org/officeDocument/2006/relationships/image" Target="../media/image84.svg"/><Relationship Id="rId25" Type="http://schemas.openxmlformats.org/officeDocument/2006/relationships/image" Target="../media/image92.svg"/><Relationship Id="rId33" Type="http://schemas.openxmlformats.org/officeDocument/2006/relationships/image" Target="../media/image100.sv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6.sv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37" Type="http://schemas.openxmlformats.org/officeDocument/2006/relationships/image" Target="../media/image104.svg"/><Relationship Id="rId5" Type="http://schemas.openxmlformats.org/officeDocument/2006/relationships/image" Target="../media/image72.svg"/><Relationship Id="rId15" Type="http://schemas.openxmlformats.org/officeDocument/2006/relationships/image" Target="../media/image82.svg"/><Relationship Id="rId23" Type="http://schemas.openxmlformats.org/officeDocument/2006/relationships/image" Target="../media/image90.svg"/><Relationship Id="rId28" Type="http://schemas.openxmlformats.org/officeDocument/2006/relationships/image" Target="../media/image95.png"/><Relationship Id="rId36" Type="http://schemas.openxmlformats.org/officeDocument/2006/relationships/image" Target="../media/image103.png"/><Relationship Id="rId10" Type="http://schemas.openxmlformats.org/officeDocument/2006/relationships/image" Target="../media/image77.png"/><Relationship Id="rId19" Type="http://schemas.openxmlformats.org/officeDocument/2006/relationships/image" Target="../media/image86.svg"/><Relationship Id="rId31" Type="http://schemas.openxmlformats.org/officeDocument/2006/relationships/image" Target="../media/image98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svg"/><Relationship Id="rId30" Type="http://schemas.openxmlformats.org/officeDocument/2006/relationships/image" Target="../media/image97.png"/><Relationship Id="rId35" Type="http://schemas.openxmlformats.org/officeDocument/2006/relationships/image" Target="../media/image102.svg"/><Relationship Id="rId8" Type="http://schemas.openxmlformats.org/officeDocument/2006/relationships/image" Target="../media/image75.png"/><Relationship Id="rId3" Type="http://schemas.openxmlformats.org/officeDocument/2006/relationships/image" Target="../media/image70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perfion.atlassian.net/wiki/x/BwCAHw" TargetMode="Externa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perfion.atlassian.net/wiki/x/BwCAHw" TargetMode="Externa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BBACF9-BD6A-91D8-038A-C366F435A2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Perfion update Q2 2025</a:t>
            </a:r>
            <a:endParaRPr lang="en-DK">
              <a:solidFill>
                <a:schemeClr val="bg2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300DD4F-6E91-FAF9-929A-F5FDDDFF0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da-DK"/>
              <a:t>Webinar for Perfion clients:</a:t>
            </a:r>
          </a:p>
        </p:txBody>
      </p:sp>
    </p:spTree>
    <p:extLst>
      <p:ext uri="{BB962C8B-B14F-4D97-AF65-F5344CB8AC3E}">
        <p14:creationId xmlns:p14="http://schemas.microsoft.com/office/powerpoint/2010/main" val="2424599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22591-7A86-5EDB-FF5C-EA133FD47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F29CDC2-6F11-F1B3-726B-D14D58F29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4046A4D-CF1F-6C0D-41A9-135D919A5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 sz="1600" b="0" err="1"/>
              <a:t>Perfion</a:t>
            </a:r>
            <a:r>
              <a:rPr lang="en-US" sz="1600" b="0"/>
              <a:t> 5.6 2025-R1 release</a:t>
            </a:r>
          </a:p>
          <a:p>
            <a:pPr marL="817562" lvl="1" indent="-457200">
              <a:lnSpc>
                <a:spcPct val="100000"/>
              </a:lnSpc>
            </a:pPr>
            <a:r>
              <a:rPr lang="en-US" sz="1600" b="0"/>
              <a:t>New Service Account </a:t>
            </a:r>
          </a:p>
          <a:p>
            <a:pPr marL="817562" lvl="1" indent="-457200">
              <a:lnSpc>
                <a:spcPct val="100000"/>
              </a:lnSpc>
            </a:pPr>
            <a:r>
              <a:rPr lang="en-US" sz="1600" err="1"/>
              <a:t>DeepL</a:t>
            </a:r>
            <a:r>
              <a:rPr lang="en-US" sz="1600"/>
              <a:t> Glossary</a:t>
            </a:r>
            <a:endParaRPr lang="en-US" sz="1600" b="0"/>
          </a:p>
          <a:p>
            <a:pPr marL="817562" lvl="1" indent="-457200">
              <a:lnSpc>
                <a:spcPct val="100000"/>
              </a:lnSpc>
            </a:pPr>
            <a:r>
              <a:rPr lang="en-US" sz="1600" b="1"/>
              <a:t>Import Wizard</a:t>
            </a:r>
          </a:p>
          <a:p>
            <a:pPr marL="817562" lvl="1" indent="-457200">
              <a:lnSpc>
                <a:spcPct val="100000"/>
              </a:lnSpc>
            </a:pPr>
            <a:r>
              <a:rPr lang="en-US" sz="1600" b="0" err="1"/>
              <a:t>Perfion</a:t>
            </a:r>
            <a:r>
              <a:rPr lang="en-US" sz="1600" b="0"/>
              <a:t> Content Store</a:t>
            </a:r>
          </a:p>
          <a:p>
            <a:pPr marL="457200" indent="-457200">
              <a:lnSpc>
                <a:spcPct val="100000"/>
              </a:lnSpc>
            </a:pPr>
            <a:r>
              <a:rPr lang="en-US" sz="1600" b="0" err="1"/>
              <a:t>Perfion</a:t>
            </a:r>
            <a:r>
              <a:rPr lang="en-US" sz="1600" b="0"/>
              <a:t> roadmap (2025-R2 + R3)</a:t>
            </a:r>
          </a:p>
          <a:p>
            <a:pPr marL="457200" indent="-457200">
              <a:lnSpc>
                <a:spcPct val="100000"/>
              </a:lnSpc>
            </a:pPr>
            <a:r>
              <a:rPr lang="en-US" sz="1600"/>
              <a:t>Deprecations</a:t>
            </a:r>
            <a:endParaRPr lang="en-US" sz="1600" b="0"/>
          </a:p>
        </p:txBody>
      </p:sp>
    </p:spTree>
    <p:extLst>
      <p:ext uri="{BB962C8B-B14F-4D97-AF65-F5344CB8AC3E}">
        <p14:creationId xmlns:p14="http://schemas.microsoft.com/office/powerpoint/2010/main" val="1796882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DCBFC2-4CE3-FB9F-9D13-594933742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 Wizard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767AA-C2E6-7166-00F2-8A6030E4F8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 sz="1200" b="1"/>
              <a:t>Import Wizard</a:t>
            </a:r>
            <a:endParaRPr lang="en-US" sz="1200" b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D0D0D94-BC6F-6EC3-DAAB-1AD99A9A1BD4}"/>
              </a:ext>
            </a:extLst>
          </p:cNvPr>
          <p:cNvSpPr txBox="1">
            <a:spLocks/>
          </p:cNvSpPr>
          <p:nvPr/>
        </p:nvSpPr>
        <p:spPr>
          <a:xfrm>
            <a:off x="8976000" y="1727438"/>
            <a:ext cx="2943600" cy="427563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200" b="1"/>
              <a:t>What &amp; Why? </a:t>
            </a:r>
          </a:p>
          <a:p>
            <a:pPr marL="468313" lvl="1" indent="-285750">
              <a:buFont typeface="Arial" panose="020B0604020202020204" pitchFamily="34" charset="0"/>
              <a:buChar char="•"/>
            </a:pPr>
            <a:r>
              <a:rPr lang="nl-BE" sz="1200"/>
              <a:t>Make imports more user friendly</a:t>
            </a:r>
          </a:p>
          <a:p>
            <a:pPr marL="468313" lvl="1" indent="-285750">
              <a:buFont typeface="Arial" panose="020B0604020202020204" pitchFamily="34" charset="0"/>
              <a:buChar char="•"/>
            </a:pPr>
            <a:r>
              <a:rPr lang="nl-BE" sz="1200"/>
              <a:t>Streamlines process</a:t>
            </a:r>
          </a:p>
          <a:p>
            <a:pPr marL="468313" lvl="1" indent="-285750">
              <a:buFont typeface="Arial" panose="020B0604020202020204" pitchFamily="34" charset="0"/>
              <a:buChar char="•"/>
            </a:pPr>
            <a:r>
              <a:rPr lang="nl-BE" sz="1200"/>
              <a:t>Automaps columns where feature name matches</a:t>
            </a:r>
          </a:p>
          <a:p>
            <a:pPr marL="468313" lvl="1" indent="-285750">
              <a:buFont typeface="Arial" panose="020B0604020202020204" pitchFamily="34" charset="0"/>
              <a:buChar char="•"/>
            </a:pPr>
            <a:r>
              <a:rPr lang="nl-BE" sz="1200"/>
              <a:t>Uses new importer code base</a:t>
            </a:r>
          </a:p>
          <a:p>
            <a:pPr lvl="1" indent="0">
              <a:buNone/>
            </a:pPr>
            <a:endParaRPr lang="nl-BE" sz="1200"/>
          </a:p>
          <a:p>
            <a:pPr lvl="1" indent="0">
              <a:buNone/>
            </a:pPr>
            <a:endParaRPr lang="nl-BE" sz="1200"/>
          </a:p>
          <a:p>
            <a:pPr lvl="1" indent="0">
              <a:buNone/>
            </a:pPr>
            <a:r>
              <a:rPr lang="nl-BE" sz="1200" b="1"/>
              <a:t>Next</a:t>
            </a:r>
          </a:p>
          <a:p>
            <a:pPr marL="354013" lvl="1" indent="-171450"/>
            <a:r>
              <a:rPr lang="nl-BE" sz="1200"/>
              <a:t>Save &amp; Reuse Mappings</a:t>
            </a:r>
          </a:p>
          <a:p>
            <a:pPr marL="468313" lvl="1" indent="-285750">
              <a:buFont typeface="Arial" panose="020B0604020202020204" pitchFamily="34" charset="0"/>
              <a:buChar char="•"/>
            </a:pPr>
            <a:endParaRPr lang="nl-BE" sz="11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767C7B-08BC-7AD3-8154-9999C251320B}"/>
              </a:ext>
            </a:extLst>
          </p:cNvPr>
          <p:cNvSpPr/>
          <p:nvPr/>
        </p:nvSpPr>
        <p:spPr>
          <a:xfrm>
            <a:off x="1632000" y="6101607"/>
            <a:ext cx="179109" cy="452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388B97-866B-664C-60D8-64B8A0C73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1727438"/>
            <a:ext cx="7609400" cy="4743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1583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4D2E6-E9BA-960E-D005-25DD90066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377FE1E-821F-E23F-4F5A-FD1479E02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7E8504-E5B9-3676-DFD2-7958C596BD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 sz="1600" b="0" err="1"/>
              <a:t>Perfion</a:t>
            </a:r>
            <a:r>
              <a:rPr lang="en-US" sz="1600" b="0"/>
              <a:t> 5.6 2025-R1 release</a:t>
            </a:r>
          </a:p>
          <a:p>
            <a:pPr marL="817562" lvl="1" indent="-457200">
              <a:lnSpc>
                <a:spcPct val="100000"/>
              </a:lnSpc>
            </a:pPr>
            <a:r>
              <a:rPr lang="en-US" sz="1600" b="0"/>
              <a:t>New Service Account </a:t>
            </a:r>
          </a:p>
          <a:p>
            <a:pPr marL="817562" lvl="1" indent="-457200">
              <a:lnSpc>
                <a:spcPct val="100000"/>
              </a:lnSpc>
            </a:pPr>
            <a:r>
              <a:rPr lang="en-US" sz="1600" err="1"/>
              <a:t>DeepL</a:t>
            </a:r>
            <a:r>
              <a:rPr lang="en-US" sz="1600"/>
              <a:t> Glossary</a:t>
            </a:r>
            <a:endParaRPr lang="en-US" sz="1600" b="0"/>
          </a:p>
          <a:p>
            <a:pPr marL="817562" lvl="1" indent="-457200">
              <a:lnSpc>
                <a:spcPct val="100000"/>
              </a:lnSpc>
            </a:pPr>
            <a:r>
              <a:rPr lang="en-US" sz="1600"/>
              <a:t>Import Wizard</a:t>
            </a:r>
          </a:p>
          <a:p>
            <a:pPr marL="817562" lvl="1" indent="-457200">
              <a:lnSpc>
                <a:spcPct val="100000"/>
              </a:lnSpc>
            </a:pPr>
            <a:r>
              <a:rPr lang="en-US" sz="1600" b="1" err="1"/>
              <a:t>Perfion</a:t>
            </a:r>
            <a:r>
              <a:rPr lang="en-US" sz="1600" b="1"/>
              <a:t> Content Store</a:t>
            </a:r>
          </a:p>
          <a:p>
            <a:pPr marL="457200" indent="-457200">
              <a:lnSpc>
                <a:spcPct val="100000"/>
              </a:lnSpc>
            </a:pPr>
            <a:r>
              <a:rPr lang="en-US" sz="1600" b="0"/>
              <a:t>Perfion roadmap (2025-R2 + R3)</a:t>
            </a:r>
          </a:p>
          <a:p>
            <a:pPr marL="457200" indent="-457200">
              <a:lnSpc>
                <a:spcPct val="100000"/>
              </a:lnSpc>
            </a:pPr>
            <a:r>
              <a:rPr lang="en-US" sz="1600"/>
              <a:t>Deprecations</a:t>
            </a:r>
            <a:endParaRPr lang="en-US" sz="1600" b="0"/>
          </a:p>
        </p:txBody>
      </p:sp>
    </p:spTree>
    <p:extLst>
      <p:ext uri="{BB962C8B-B14F-4D97-AF65-F5344CB8AC3E}">
        <p14:creationId xmlns:p14="http://schemas.microsoft.com/office/powerpoint/2010/main" val="3510873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DCBFC2-4CE3-FB9F-9D13-594933742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Perfion Content Store?</a:t>
            </a:r>
            <a:endParaRPr lang="en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767AA-C2E6-7166-00F2-8A6030E4F8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200"/>
              <a:t>Perfion Content Store (Q2 2025 release)</a:t>
            </a:r>
            <a:endParaRPr lang="en-DK" sz="12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3917D1-E28B-A58F-D208-2CF6B5BF6350}"/>
              </a:ext>
            </a:extLst>
          </p:cNvPr>
          <p:cNvGrpSpPr/>
          <p:nvPr/>
        </p:nvGrpSpPr>
        <p:grpSpPr>
          <a:xfrm>
            <a:off x="6948656" y="2154723"/>
            <a:ext cx="601306" cy="585871"/>
            <a:chOff x="7039787" y="2527886"/>
            <a:chExt cx="601306" cy="58587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180EC57-1B5B-348D-B9F4-60764C79BE21}"/>
                </a:ext>
              </a:extLst>
            </p:cNvPr>
            <p:cNvSpPr/>
            <p:nvPr/>
          </p:nvSpPr>
          <p:spPr>
            <a:xfrm>
              <a:off x="7046642" y="2527886"/>
              <a:ext cx="585871" cy="5858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33DA27-0D2F-833F-62B3-B6DFC7E1C332}"/>
                </a:ext>
              </a:extLst>
            </p:cNvPr>
            <p:cNvSpPr txBox="1"/>
            <p:nvPr/>
          </p:nvSpPr>
          <p:spPr>
            <a:xfrm>
              <a:off x="7039787" y="2651544"/>
              <a:ext cx="6013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+mn-ea"/>
                  <a:cs typeface="+mn-cs"/>
                </a:rPr>
                <a:t>Content Store 3 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F677CE23-84FA-D040-46D0-AE5CF9C6646C}"/>
              </a:ext>
            </a:extLst>
          </p:cNvPr>
          <p:cNvSpPr/>
          <p:nvPr/>
        </p:nvSpPr>
        <p:spPr>
          <a:xfrm rot="13231838">
            <a:off x="8068547" y="2245892"/>
            <a:ext cx="610615" cy="6461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F047A4-9493-DA7E-F8A2-2C62135F0C61}"/>
              </a:ext>
            </a:extLst>
          </p:cNvPr>
          <p:cNvGrpSpPr/>
          <p:nvPr/>
        </p:nvGrpSpPr>
        <p:grpSpPr>
          <a:xfrm>
            <a:off x="6633782" y="3445571"/>
            <a:ext cx="553663" cy="585871"/>
            <a:chOff x="3926420" y="1100393"/>
            <a:chExt cx="585871" cy="58587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29F316C-6791-8EA1-9A47-7C31C43DF59A}"/>
                </a:ext>
              </a:extLst>
            </p:cNvPr>
            <p:cNvSpPr/>
            <p:nvPr/>
          </p:nvSpPr>
          <p:spPr>
            <a:xfrm>
              <a:off x="3926420" y="1100393"/>
              <a:ext cx="585871" cy="58587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0E8616-2986-4402-950A-D0D531424EE0}"/>
                </a:ext>
              </a:extLst>
            </p:cNvPr>
            <p:cNvSpPr txBox="1"/>
            <p:nvPr/>
          </p:nvSpPr>
          <p:spPr>
            <a:xfrm>
              <a:off x="3937103" y="1393649"/>
              <a:ext cx="5694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+mn-ea"/>
                  <a:cs typeface="+mn-cs"/>
                </a:rPr>
                <a:t>E-shop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92B9395-DF5A-F237-911C-60DC6280A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37873" y="1175326"/>
              <a:ext cx="305959" cy="30595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D20BE7-A76D-778D-90DC-1A6E4D205F15}"/>
              </a:ext>
            </a:extLst>
          </p:cNvPr>
          <p:cNvGrpSpPr/>
          <p:nvPr/>
        </p:nvGrpSpPr>
        <p:grpSpPr>
          <a:xfrm>
            <a:off x="3391929" y="3921519"/>
            <a:ext cx="939802" cy="939818"/>
            <a:chOff x="873404" y="596096"/>
            <a:chExt cx="4184091" cy="418415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6C1F9A7-E24D-ED14-90BB-2F5A1ADC92DE}"/>
                </a:ext>
              </a:extLst>
            </p:cNvPr>
            <p:cNvGrpSpPr/>
            <p:nvPr/>
          </p:nvGrpSpPr>
          <p:grpSpPr>
            <a:xfrm>
              <a:off x="3376552" y="3034699"/>
              <a:ext cx="1556555" cy="842928"/>
              <a:chOff x="3376552" y="3034699"/>
              <a:chExt cx="1556555" cy="842928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9222068C-7D61-EE7A-8BA7-207CBC77E513}"/>
                  </a:ext>
                </a:extLst>
              </p:cNvPr>
              <p:cNvGrpSpPr/>
              <p:nvPr/>
            </p:nvGrpSpPr>
            <p:grpSpPr>
              <a:xfrm rot="6860703">
                <a:off x="3831762" y="2579489"/>
                <a:ext cx="646136" cy="1556555"/>
                <a:chOff x="2677307" y="596095"/>
                <a:chExt cx="646136" cy="1556555"/>
              </a:xfrm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B1FB1FE3-F083-FBDF-992B-F44DE23F5BB8}"/>
                    </a:ext>
                  </a:extLst>
                </p:cNvPr>
                <p:cNvSpPr/>
                <p:nvPr/>
              </p:nvSpPr>
              <p:spPr>
                <a:xfrm>
                  <a:off x="2984500" y="1114425"/>
                  <a:ext cx="63500" cy="103822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0700208A-69EF-B448-6228-F7778B084663}"/>
                    </a:ext>
                  </a:extLst>
                </p:cNvPr>
                <p:cNvSpPr/>
                <p:nvPr/>
              </p:nvSpPr>
              <p:spPr>
                <a:xfrm>
                  <a:off x="2677307" y="596095"/>
                  <a:ext cx="646136" cy="6461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4B14E427-04FE-81A2-BD1C-759A779678C3}"/>
                  </a:ext>
                </a:extLst>
              </p:cNvPr>
              <p:cNvGrpSpPr/>
              <p:nvPr/>
            </p:nvGrpSpPr>
            <p:grpSpPr>
              <a:xfrm>
                <a:off x="4255084" y="3291756"/>
                <a:ext cx="585871" cy="585871"/>
                <a:chOff x="4255084" y="3291756"/>
                <a:chExt cx="585871" cy="585871"/>
              </a:xfrm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D22971B3-2E9C-4FC0-B61A-EEE2749718A1}"/>
                    </a:ext>
                  </a:extLst>
                </p:cNvPr>
                <p:cNvSpPr/>
                <p:nvPr/>
              </p:nvSpPr>
              <p:spPr>
                <a:xfrm>
                  <a:off x="4255084" y="3291756"/>
                  <a:ext cx="585871" cy="58587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95" name="Graphic 94">
                  <a:extLst>
                    <a:ext uri="{FF2B5EF4-FFF2-40B4-BE49-F238E27FC236}">
                      <a16:creationId xmlns:a16="http://schemas.microsoft.com/office/drawing/2014/main" id="{208B1035-ACA1-0ED2-DB73-70C9ECC32F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21637" y="3381089"/>
                  <a:ext cx="451134" cy="45113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1AB4E3E-D2E8-CA85-D6DA-F8057A578E9E}"/>
                </a:ext>
              </a:extLst>
            </p:cNvPr>
            <p:cNvGrpSpPr/>
            <p:nvPr/>
          </p:nvGrpSpPr>
          <p:grpSpPr>
            <a:xfrm>
              <a:off x="2679897" y="596096"/>
              <a:ext cx="646136" cy="1556555"/>
              <a:chOff x="2679897" y="596096"/>
              <a:chExt cx="646136" cy="1556555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B7686DF8-CE93-91B6-8238-DC32D66F2818}"/>
                  </a:ext>
                </a:extLst>
              </p:cNvPr>
              <p:cNvGrpSpPr/>
              <p:nvPr/>
            </p:nvGrpSpPr>
            <p:grpSpPr>
              <a:xfrm>
                <a:off x="2679897" y="596096"/>
                <a:ext cx="646136" cy="1556555"/>
                <a:chOff x="2677307" y="596095"/>
                <a:chExt cx="646136" cy="1556555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6325CB1A-27E0-6393-1A7E-75C66DD91483}"/>
                    </a:ext>
                  </a:extLst>
                </p:cNvPr>
                <p:cNvSpPr/>
                <p:nvPr/>
              </p:nvSpPr>
              <p:spPr>
                <a:xfrm>
                  <a:off x="2984500" y="1114425"/>
                  <a:ext cx="63500" cy="103822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A2BC3081-44D0-0548-57BD-4FCC0AA7A9F1}"/>
                    </a:ext>
                  </a:extLst>
                </p:cNvPr>
                <p:cNvSpPr/>
                <p:nvPr/>
              </p:nvSpPr>
              <p:spPr>
                <a:xfrm>
                  <a:off x="2677307" y="596095"/>
                  <a:ext cx="646136" cy="6461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636CEF49-1C54-D1DC-FE23-42888613763D}"/>
                  </a:ext>
                </a:extLst>
              </p:cNvPr>
              <p:cNvGrpSpPr/>
              <p:nvPr/>
            </p:nvGrpSpPr>
            <p:grpSpPr>
              <a:xfrm>
                <a:off x="2710862" y="626299"/>
                <a:ext cx="585871" cy="585871"/>
                <a:chOff x="2710862" y="626299"/>
                <a:chExt cx="585871" cy="585871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E39FDE03-61A1-C472-25B1-391BDE90C0FA}"/>
                    </a:ext>
                  </a:extLst>
                </p:cNvPr>
                <p:cNvSpPr/>
                <p:nvPr/>
              </p:nvSpPr>
              <p:spPr>
                <a:xfrm>
                  <a:off x="2710862" y="626299"/>
                  <a:ext cx="585871" cy="585871"/>
                </a:xfrm>
                <a:prstGeom prst="ellipse">
                  <a:avLst/>
                </a:prstGeom>
                <a:solidFill>
                  <a:schemeClr val="accent2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89" name="Graphic 88">
                  <a:extLst>
                    <a:ext uri="{FF2B5EF4-FFF2-40B4-BE49-F238E27FC236}">
                      <a16:creationId xmlns:a16="http://schemas.microsoft.com/office/drawing/2014/main" id="{67B4FB95-AA94-0F81-3290-7FA4E59785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81870" y="662769"/>
                  <a:ext cx="451134" cy="45113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F1DF9FC-5751-7014-B95D-760B078B8797}"/>
                </a:ext>
              </a:extLst>
            </p:cNvPr>
            <p:cNvGrpSpPr/>
            <p:nvPr/>
          </p:nvGrpSpPr>
          <p:grpSpPr>
            <a:xfrm>
              <a:off x="3500940" y="2047624"/>
              <a:ext cx="1556555" cy="692621"/>
              <a:chOff x="3500940" y="2047624"/>
              <a:chExt cx="1556555" cy="692621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CC991F6B-0533-49BD-113B-7173FFA1F97E}"/>
                  </a:ext>
                </a:extLst>
              </p:cNvPr>
              <p:cNvGrpSpPr/>
              <p:nvPr/>
            </p:nvGrpSpPr>
            <p:grpSpPr>
              <a:xfrm rot="4423828">
                <a:off x="3956150" y="1638899"/>
                <a:ext cx="646136" cy="1556555"/>
                <a:chOff x="2677307" y="596095"/>
                <a:chExt cx="646136" cy="1556555"/>
              </a:xfrm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477DFEA0-3CDE-E0DF-872A-AA787AF931D8}"/>
                    </a:ext>
                  </a:extLst>
                </p:cNvPr>
                <p:cNvSpPr/>
                <p:nvPr/>
              </p:nvSpPr>
              <p:spPr>
                <a:xfrm>
                  <a:off x="2984500" y="1114425"/>
                  <a:ext cx="63500" cy="103822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23F746BF-0266-E50C-81B3-D71AB3E63AC9}"/>
                    </a:ext>
                  </a:extLst>
                </p:cNvPr>
                <p:cNvSpPr/>
                <p:nvPr/>
              </p:nvSpPr>
              <p:spPr>
                <a:xfrm>
                  <a:off x="2677307" y="596095"/>
                  <a:ext cx="646136" cy="6461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57D6830B-6F00-17AD-7F12-8A6840989C35}"/>
                  </a:ext>
                </a:extLst>
              </p:cNvPr>
              <p:cNvGrpSpPr/>
              <p:nvPr/>
            </p:nvGrpSpPr>
            <p:grpSpPr>
              <a:xfrm>
                <a:off x="4436484" y="2047624"/>
                <a:ext cx="585871" cy="585871"/>
                <a:chOff x="4436484" y="2047624"/>
                <a:chExt cx="585871" cy="585871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139902C9-76C2-D702-AAEA-2E9FFD7F4EA9}"/>
                    </a:ext>
                  </a:extLst>
                </p:cNvPr>
                <p:cNvSpPr/>
                <p:nvPr/>
              </p:nvSpPr>
              <p:spPr>
                <a:xfrm>
                  <a:off x="4436484" y="2047624"/>
                  <a:ext cx="585871" cy="58587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83" name="Graphic 82">
                  <a:extLst>
                    <a:ext uri="{FF2B5EF4-FFF2-40B4-BE49-F238E27FC236}">
                      <a16:creationId xmlns:a16="http://schemas.microsoft.com/office/drawing/2014/main" id="{DFC9C85D-52E8-0439-4569-295E68C5CE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/>
              </p:blipFill>
              <p:spPr>
                <a:xfrm>
                  <a:off x="4507492" y="2124575"/>
                  <a:ext cx="451134" cy="45113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A973E95-8B98-9AE5-225F-FC72ED723193}"/>
                </a:ext>
              </a:extLst>
            </p:cNvPr>
            <p:cNvGrpSpPr/>
            <p:nvPr/>
          </p:nvGrpSpPr>
          <p:grpSpPr>
            <a:xfrm>
              <a:off x="1041679" y="3105030"/>
              <a:ext cx="1556555" cy="815772"/>
              <a:chOff x="1041679" y="3105030"/>
              <a:chExt cx="1556555" cy="815772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71B70821-4C0C-F00F-EECA-EAC96E75175E}"/>
                  </a:ext>
                </a:extLst>
              </p:cNvPr>
              <p:cNvGrpSpPr/>
              <p:nvPr/>
            </p:nvGrpSpPr>
            <p:grpSpPr>
              <a:xfrm rot="14764245">
                <a:off x="1496889" y="2649820"/>
                <a:ext cx="646136" cy="1556555"/>
                <a:chOff x="2677307" y="596095"/>
                <a:chExt cx="646136" cy="1556555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F4F9C974-DD99-1633-A52F-0F5C8DF14846}"/>
                    </a:ext>
                  </a:extLst>
                </p:cNvPr>
                <p:cNvSpPr/>
                <p:nvPr/>
              </p:nvSpPr>
              <p:spPr>
                <a:xfrm>
                  <a:off x="2984500" y="1114425"/>
                  <a:ext cx="63500" cy="103822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348DF8AF-2685-EA4C-A912-D637CCDF6FEC}"/>
                    </a:ext>
                  </a:extLst>
                </p:cNvPr>
                <p:cNvSpPr/>
                <p:nvPr/>
              </p:nvSpPr>
              <p:spPr>
                <a:xfrm>
                  <a:off x="2677307" y="596095"/>
                  <a:ext cx="646136" cy="6461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B52E2CA2-8BF1-A85B-2402-ACC4FF00E722}"/>
                  </a:ext>
                </a:extLst>
              </p:cNvPr>
              <p:cNvGrpSpPr/>
              <p:nvPr/>
            </p:nvGrpSpPr>
            <p:grpSpPr>
              <a:xfrm>
                <a:off x="1090749" y="3334931"/>
                <a:ext cx="585871" cy="585871"/>
                <a:chOff x="1090749" y="3334931"/>
                <a:chExt cx="585871" cy="585871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4ED54BEB-2921-1FE8-904B-128E36FCB921}"/>
                    </a:ext>
                  </a:extLst>
                </p:cNvPr>
                <p:cNvSpPr/>
                <p:nvPr/>
              </p:nvSpPr>
              <p:spPr>
                <a:xfrm>
                  <a:off x="1090749" y="3334931"/>
                  <a:ext cx="585871" cy="58587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77" name="Graphic 76">
                  <a:extLst>
                    <a:ext uri="{FF2B5EF4-FFF2-40B4-BE49-F238E27FC236}">
                      <a16:creationId xmlns:a16="http://schemas.microsoft.com/office/drawing/2014/main" id="{9F009852-0910-C685-222F-3151864409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717" y="3430524"/>
                  <a:ext cx="451134" cy="45113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2873AD2-63CD-3244-A10E-8E5AE4DE987C}"/>
                </a:ext>
              </a:extLst>
            </p:cNvPr>
            <p:cNvGrpSpPr/>
            <p:nvPr/>
          </p:nvGrpSpPr>
          <p:grpSpPr>
            <a:xfrm>
              <a:off x="2011616" y="3092871"/>
              <a:ext cx="827829" cy="1687380"/>
              <a:chOff x="2011616" y="3092871"/>
              <a:chExt cx="827829" cy="1687380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23B735A1-3CD5-D3F5-AB6A-D178899883E7}"/>
                  </a:ext>
                </a:extLst>
              </p:cNvPr>
              <p:cNvGrpSpPr/>
              <p:nvPr/>
            </p:nvGrpSpPr>
            <p:grpSpPr>
              <a:xfrm rot="12307036">
                <a:off x="2193309" y="3092871"/>
                <a:ext cx="646136" cy="1687380"/>
                <a:chOff x="2677307" y="596095"/>
                <a:chExt cx="646136" cy="1687380"/>
              </a:xfrm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68CB7501-83E1-7673-E86A-CF4C717493BE}"/>
                    </a:ext>
                  </a:extLst>
                </p:cNvPr>
                <p:cNvSpPr/>
                <p:nvPr/>
              </p:nvSpPr>
              <p:spPr>
                <a:xfrm>
                  <a:off x="2984500" y="1114425"/>
                  <a:ext cx="63500" cy="116905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C0514778-D847-22CB-04CC-BF8CA98D51AA}"/>
                    </a:ext>
                  </a:extLst>
                </p:cNvPr>
                <p:cNvSpPr/>
                <p:nvPr/>
              </p:nvSpPr>
              <p:spPr>
                <a:xfrm>
                  <a:off x="2677307" y="596095"/>
                  <a:ext cx="646136" cy="6461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4D94B3AD-E065-4C1E-961F-CC55AB2DFFFC}"/>
                  </a:ext>
                </a:extLst>
              </p:cNvPr>
              <p:cNvGrpSpPr/>
              <p:nvPr/>
            </p:nvGrpSpPr>
            <p:grpSpPr>
              <a:xfrm>
                <a:off x="2011616" y="4144992"/>
                <a:ext cx="585871" cy="585871"/>
                <a:chOff x="2011616" y="4144992"/>
                <a:chExt cx="585871" cy="585871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D82E0A24-EF30-32BB-82C2-A49C67F37F34}"/>
                    </a:ext>
                  </a:extLst>
                </p:cNvPr>
                <p:cNvSpPr/>
                <p:nvPr/>
              </p:nvSpPr>
              <p:spPr>
                <a:xfrm>
                  <a:off x="2011616" y="4144992"/>
                  <a:ext cx="585871" cy="58587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140E9D05-6A79-6124-7544-31DA0D9F3A15}"/>
                    </a:ext>
                  </a:extLst>
                </p:cNvPr>
                <p:cNvSpPr/>
                <p:nvPr/>
              </p:nvSpPr>
              <p:spPr>
                <a:xfrm>
                  <a:off x="2195178" y="4248710"/>
                  <a:ext cx="234026" cy="411941"/>
                </a:xfrm>
                <a:custGeom>
                  <a:avLst/>
                  <a:gdLst>
                    <a:gd name="connsiteX0" fmla="*/ 213915 w 252201"/>
                    <a:gd name="connsiteY0" fmla="*/ 194165 h 443934"/>
                    <a:gd name="connsiteX1" fmla="*/ 167425 w 252201"/>
                    <a:gd name="connsiteY1" fmla="*/ 180795 h 443934"/>
                    <a:gd name="connsiteX2" fmla="*/ 167425 w 252201"/>
                    <a:gd name="connsiteY2" fmla="*/ 177149 h 443934"/>
                    <a:gd name="connsiteX3" fmla="*/ 167425 w 252201"/>
                    <a:gd name="connsiteY3" fmla="*/ 169248 h 443934"/>
                    <a:gd name="connsiteX4" fmla="*/ 185353 w 252201"/>
                    <a:gd name="connsiteY4" fmla="*/ 133089 h 443934"/>
                    <a:gd name="connsiteX5" fmla="*/ 197507 w 252201"/>
                    <a:gd name="connsiteY5" fmla="*/ 117896 h 443934"/>
                    <a:gd name="connsiteX6" fmla="*/ 200546 w 252201"/>
                    <a:gd name="connsiteY6" fmla="*/ 99361 h 443934"/>
                    <a:gd name="connsiteX7" fmla="*/ 195684 w 252201"/>
                    <a:gd name="connsiteY7" fmla="*/ 82345 h 443934"/>
                    <a:gd name="connsiteX8" fmla="*/ 191430 w 252201"/>
                    <a:gd name="connsiteY8" fmla="*/ 78395 h 443934"/>
                    <a:gd name="connsiteX9" fmla="*/ 190822 w 252201"/>
                    <a:gd name="connsiteY9" fmla="*/ 51352 h 443934"/>
                    <a:gd name="connsiteX10" fmla="*/ 138559 w 252201"/>
                    <a:gd name="connsiteY10" fmla="*/ 0 h 443934"/>
                    <a:gd name="connsiteX11" fmla="*/ 112731 w 252201"/>
                    <a:gd name="connsiteY11" fmla="*/ 0 h 443934"/>
                    <a:gd name="connsiteX12" fmla="*/ 60468 w 252201"/>
                    <a:gd name="connsiteY12" fmla="*/ 51352 h 443934"/>
                    <a:gd name="connsiteX13" fmla="*/ 59860 w 252201"/>
                    <a:gd name="connsiteY13" fmla="*/ 78395 h 443934"/>
                    <a:gd name="connsiteX14" fmla="*/ 55606 w 252201"/>
                    <a:gd name="connsiteY14" fmla="*/ 82345 h 443934"/>
                    <a:gd name="connsiteX15" fmla="*/ 50744 w 252201"/>
                    <a:gd name="connsiteY15" fmla="*/ 99361 h 443934"/>
                    <a:gd name="connsiteX16" fmla="*/ 53783 w 252201"/>
                    <a:gd name="connsiteY16" fmla="*/ 117896 h 443934"/>
                    <a:gd name="connsiteX17" fmla="*/ 65937 w 252201"/>
                    <a:gd name="connsiteY17" fmla="*/ 132785 h 443934"/>
                    <a:gd name="connsiteX18" fmla="*/ 83865 w 252201"/>
                    <a:gd name="connsiteY18" fmla="*/ 168944 h 443934"/>
                    <a:gd name="connsiteX19" fmla="*/ 83865 w 252201"/>
                    <a:gd name="connsiteY19" fmla="*/ 180491 h 443934"/>
                    <a:gd name="connsiteX20" fmla="*/ 69583 w 252201"/>
                    <a:gd name="connsiteY20" fmla="*/ 184441 h 443934"/>
                    <a:gd name="connsiteX21" fmla="*/ 37374 w 252201"/>
                    <a:gd name="connsiteY21" fmla="*/ 193557 h 443934"/>
                    <a:gd name="connsiteX22" fmla="*/ 0 w 252201"/>
                    <a:gd name="connsiteY22" fmla="*/ 240351 h 443934"/>
                    <a:gd name="connsiteX23" fmla="*/ 0 w 252201"/>
                    <a:gd name="connsiteY23" fmla="*/ 361286 h 443934"/>
                    <a:gd name="connsiteX24" fmla="*/ 0 w 252201"/>
                    <a:gd name="connsiteY24" fmla="*/ 368275 h 443934"/>
                    <a:gd name="connsiteX25" fmla="*/ 6077 w 252201"/>
                    <a:gd name="connsiteY25" fmla="*/ 371921 h 443934"/>
                    <a:gd name="connsiteX26" fmla="*/ 121543 w 252201"/>
                    <a:gd name="connsiteY26" fmla="*/ 440289 h 443934"/>
                    <a:gd name="connsiteX27" fmla="*/ 127924 w 252201"/>
                    <a:gd name="connsiteY27" fmla="*/ 443935 h 443934"/>
                    <a:gd name="connsiteX28" fmla="*/ 134001 w 252201"/>
                    <a:gd name="connsiteY28" fmla="*/ 440289 h 443934"/>
                    <a:gd name="connsiteX29" fmla="*/ 246428 w 252201"/>
                    <a:gd name="connsiteY29" fmla="*/ 371921 h 443934"/>
                    <a:gd name="connsiteX30" fmla="*/ 252201 w 252201"/>
                    <a:gd name="connsiteY30" fmla="*/ 368275 h 443934"/>
                    <a:gd name="connsiteX31" fmla="*/ 252201 w 252201"/>
                    <a:gd name="connsiteY31" fmla="*/ 361286 h 443934"/>
                    <a:gd name="connsiteX32" fmla="*/ 252201 w 252201"/>
                    <a:gd name="connsiteY32" fmla="*/ 240959 h 443934"/>
                    <a:gd name="connsiteX33" fmla="*/ 213915 w 252201"/>
                    <a:gd name="connsiteY33" fmla="*/ 194165 h 443934"/>
                    <a:gd name="connsiteX34" fmla="*/ 239439 w 252201"/>
                    <a:gd name="connsiteY34" fmla="*/ 361894 h 443934"/>
                    <a:gd name="connsiteX35" fmla="*/ 127012 w 252201"/>
                    <a:gd name="connsiteY35" fmla="*/ 430261 h 443934"/>
                    <a:gd name="connsiteX36" fmla="*/ 11547 w 252201"/>
                    <a:gd name="connsiteY36" fmla="*/ 361894 h 443934"/>
                    <a:gd name="connsiteX37" fmla="*/ 11547 w 252201"/>
                    <a:gd name="connsiteY37" fmla="*/ 240959 h 443934"/>
                    <a:gd name="connsiteX38" fmla="*/ 39805 w 252201"/>
                    <a:gd name="connsiteY38" fmla="*/ 206015 h 443934"/>
                    <a:gd name="connsiteX39" fmla="*/ 72622 w 252201"/>
                    <a:gd name="connsiteY39" fmla="*/ 196595 h 443934"/>
                    <a:gd name="connsiteX40" fmla="*/ 91461 w 252201"/>
                    <a:gd name="connsiteY40" fmla="*/ 191126 h 443934"/>
                    <a:gd name="connsiteX41" fmla="*/ 95715 w 252201"/>
                    <a:gd name="connsiteY41" fmla="*/ 185960 h 443934"/>
                    <a:gd name="connsiteX42" fmla="*/ 95715 w 252201"/>
                    <a:gd name="connsiteY42" fmla="*/ 178364 h 443934"/>
                    <a:gd name="connsiteX43" fmla="*/ 96626 w 252201"/>
                    <a:gd name="connsiteY43" fmla="*/ 178972 h 443934"/>
                    <a:gd name="connsiteX44" fmla="*/ 117896 w 252201"/>
                    <a:gd name="connsiteY44" fmla="*/ 185657 h 443934"/>
                    <a:gd name="connsiteX45" fmla="*/ 123974 w 252201"/>
                    <a:gd name="connsiteY45" fmla="*/ 185657 h 443934"/>
                    <a:gd name="connsiteX46" fmla="*/ 123974 w 252201"/>
                    <a:gd name="connsiteY46" fmla="*/ 173502 h 443934"/>
                    <a:gd name="connsiteX47" fmla="*/ 117896 w 252201"/>
                    <a:gd name="connsiteY47" fmla="*/ 173502 h 443934"/>
                    <a:gd name="connsiteX48" fmla="*/ 103615 w 252201"/>
                    <a:gd name="connsiteY48" fmla="*/ 168944 h 443934"/>
                    <a:gd name="connsiteX49" fmla="*/ 95715 w 252201"/>
                    <a:gd name="connsiteY49" fmla="*/ 163475 h 443934"/>
                    <a:gd name="connsiteX50" fmla="*/ 95715 w 252201"/>
                    <a:gd name="connsiteY50" fmla="*/ 163475 h 443934"/>
                    <a:gd name="connsiteX51" fmla="*/ 94499 w 252201"/>
                    <a:gd name="connsiteY51" fmla="*/ 162563 h 443934"/>
                    <a:gd name="connsiteX52" fmla="*/ 77483 w 252201"/>
                    <a:gd name="connsiteY52" fmla="*/ 131570 h 443934"/>
                    <a:gd name="connsiteX53" fmla="*/ 76572 w 252201"/>
                    <a:gd name="connsiteY53" fmla="*/ 122150 h 443934"/>
                    <a:gd name="connsiteX54" fmla="*/ 72622 w 252201"/>
                    <a:gd name="connsiteY54" fmla="*/ 122150 h 443934"/>
                    <a:gd name="connsiteX55" fmla="*/ 65329 w 252201"/>
                    <a:gd name="connsiteY55" fmla="*/ 116073 h 443934"/>
                    <a:gd name="connsiteX56" fmla="*/ 62291 w 252201"/>
                    <a:gd name="connsiteY56" fmla="*/ 97538 h 443934"/>
                    <a:gd name="connsiteX57" fmla="*/ 71406 w 252201"/>
                    <a:gd name="connsiteY57" fmla="*/ 86903 h 443934"/>
                    <a:gd name="connsiteX58" fmla="*/ 72318 w 252201"/>
                    <a:gd name="connsiteY58" fmla="*/ 51352 h 443934"/>
                    <a:gd name="connsiteX59" fmla="*/ 112427 w 252201"/>
                    <a:gd name="connsiteY59" fmla="*/ 11850 h 443934"/>
                    <a:gd name="connsiteX60" fmla="*/ 138255 w 252201"/>
                    <a:gd name="connsiteY60" fmla="*/ 11850 h 443934"/>
                    <a:gd name="connsiteX61" fmla="*/ 178364 w 252201"/>
                    <a:gd name="connsiteY61" fmla="*/ 51352 h 443934"/>
                    <a:gd name="connsiteX62" fmla="*/ 179276 w 252201"/>
                    <a:gd name="connsiteY62" fmla="*/ 86903 h 443934"/>
                    <a:gd name="connsiteX63" fmla="*/ 188391 w 252201"/>
                    <a:gd name="connsiteY63" fmla="*/ 97538 h 443934"/>
                    <a:gd name="connsiteX64" fmla="*/ 185353 w 252201"/>
                    <a:gd name="connsiteY64" fmla="*/ 116073 h 443934"/>
                    <a:gd name="connsiteX65" fmla="*/ 178060 w 252201"/>
                    <a:gd name="connsiteY65" fmla="*/ 122150 h 443934"/>
                    <a:gd name="connsiteX66" fmla="*/ 174110 w 252201"/>
                    <a:gd name="connsiteY66" fmla="*/ 122150 h 443934"/>
                    <a:gd name="connsiteX67" fmla="*/ 173198 w 252201"/>
                    <a:gd name="connsiteY67" fmla="*/ 131570 h 443934"/>
                    <a:gd name="connsiteX68" fmla="*/ 156182 w 252201"/>
                    <a:gd name="connsiteY68" fmla="*/ 162563 h 443934"/>
                    <a:gd name="connsiteX69" fmla="*/ 154967 w 252201"/>
                    <a:gd name="connsiteY69" fmla="*/ 163475 h 443934"/>
                    <a:gd name="connsiteX70" fmla="*/ 154967 w 252201"/>
                    <a:gd name="connsiteY70" fmla="*/ 177149 h 443934"/>
                    <a:gd name="connsiteX71" fmla="*/ 154967 w 252201"/>
                    <a:gd name="connsiteY71" fmla="*/ 185960 h 443934"/>
                    <a:gd name="connsiteX72" fmla="*/ 154967 w 252201"/>
                    <a:gd name="connsiteY72" fmla="*/ 208750 h 443934"/>
                    <a:gd name="connsiteX73" fmla="*/ 167121 w 252201"/>
                    <a:gd name="connsiteY73" fmla="*/ 208750 h 443934"/>
                    <a:gd name="connsiteX74" fmla="*/ 167121 w 252201"/>
                    <a:gd name="connsiteY74" fmla="*/ 193253 h 443934"/>
                    <a:gd name="connsiteX75" fmla="*/ 210573 w 252201"/>
                    <a:gd name="connsiteY75" fmla="*/ 205711 h 443934"/>
                    <a:gd name="connsiteX76" fmla="*/ 238832 w 252201"/>
                    <a:gd name="connsiteY76" fmla="*/ 240655 h 443934"/>
                    <a:gd name="connsiteX77" fmla="*/ 238832 w 252201"/>
                    <a:gd name="connsiteY77" fmla="*/ 361894 h 443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252201" h="443934">
                      <a:moveTo>
                        <a:pt x="213915" y="194165"/>
                      </a:moveTo>
                      <a:lnTo>
                        <a:pt x="167425" y="180795"/>
                      </a:lnTo>
                      <a:lnTo>
                        <a:pt x="167425" y="177149"/>
                      </a:lnTo>
                      <a:lnTo>
                        <a:pt x="167425" y="169248"/>
                      </a:lnTo>
                      <a:cubicBezTo>
                        <a:pt x="177756" y="159829"/>
                        <a:pt x="184137" y="147067"/>
                        <a:pt x="185353" y="133089"/>
                      </a:cubicBezTo>
                      <a:cubicBezTo>
                        <a:pt x="191734" y="130658"/>
                        <a:pt x="196292" y="124885"/>
                        <a:pt x="197507" y="117896"/>
                      </a:cubicBezTo>
                      <a:lnTo>
                        <a:pt x="200546" y="99361"/>
                      </a:lnTo>
                      <a:cubicBezTo>
                        <a:pt x="201457" y="93284"/>
                        <a:pt x="199634" y="86903"/>
                        <a:pt x="195684" y="82345"/>
                      </a:cubicBezTo>
                      <a:cubicBezTo>
                        <a:pt x="194468" y="80826"/>
                        <a:pt x="192949" y="79611"/>
                        <a:pt x="191430" y="78395"/>
                      </a:cubicBezTo>
                      <a:lnTo>
                        <a:pt x="190822" y="51352"/>
                      </a:lnTo>
                      <a:cubicBezTo>
                        <a:pt x="190822" y="23093"/>
                        <a:pt x="167425" y="0"/>
                        <a:pt x="138559" y="0"/>
                      </a:cubicBezTo>
                      <a:lnTo>
                        <a:pt x="112731" y="0"/>
                      </a:lnTo>
                      <a:cubicBezTo>
                        <a:pt x="83865" y="0"/>
                        <a:pt x="60468" y="23093"/>
                        <a:pt x="60468" y="51352"/>
                      </a:cubicBezTo>
                      <a:lnTo>
                        <a:pt x="59860" y="78395"/>
                      </a:lnTo>
                      <a:cubicBezTo>
                        <a:pt x="58341" y="79611"/>
                        <a:pt x="56821" y="80826"/>
                        <a:pt x="55606" y="82345"/>
                      </a:cubicBezTo>
                      <a:cubicBezTo>
                        <a:pt x="51656" y="86903"/>
                        <a:pt x="49833" y="93284"/>
                        <a:pt x="50744" y="99361"/>
                      </a:cubicBezTo>
                      <a:lnTo>
                        <a:pt x="53783" y="117896"/>
                      </a:lnTo>
                      <a:cubicBezTo>
                        <a:pt x="54998" y="124885"/>
                        <a:pt x="59556" y="130355"/>
                        <a:pt x="65937" y="132785"/>
                      </a:cubicBezTo>
                      <a:cubicBezTo>
                        <a:pt x="67152" y="146763"/>
                        <a:pt x="73837" y="159525"/>
                        <a:pt x="83865" y="168944"/>
                      </a:cubicBezTo>
                      <a:lnTo>
                        <a:pt x="83865" y="180491"/>
                      </a:lnTo>
                      <a:lnTo>
                        <a:pt x="69583" y="184441"/>
                      </a:lnTo>
                      <a:lnTo>
                        <a:pt x="37374" y="193557"/>
                      </a:lnTo>
                      <a:cubicBezTo>
                        <a:pt x="15497" y="198115"/>
                        <a:pt x="0" y="217865"/>
                        <a:pt x="0" y="240351"/>
                      </a:cubicBezTo>
                      <a:lnTo>
                        <a:pt x="0" y="361286"/>
                      </a:lnTo>
                      <a:lnTo>
                        <a:pt x="0" y="368275"/>
                      </a:lnTo>
                      <a:lnTo>
                        <a:pt x="6077" y="371921"/>
                      </a:lnTo>
                      <a:lnTo>
                        <a:pt x="121543" y="440289"/>
                      </a:lnTo>
                      <a:lnTo>
                        <a:pt x="127924" y="443935"/>
                      </a:lnTo>
                      <a:lnTo>
                        <a:pt x="134001" y="440289"/>
                      </a:lnTo>
                      <a:lnTo>
                        <a:pt x="246428" y="371921"/>
                      </a:lnTo>
                      <a:lnTo>
                        <a:pt x="252201" y="368275"/>
                      </a:lnTo>
                      <a:lnTo>
                        <a:pt x="252201" y="361286"/>
                      </a:lnTo>
                      <a:lnTo>
                        <a:pt x="252201" y="240959"/>
                      </a:lnTo>
                      <a:cubicBezTo>
                        <a:pt x="251593" y="218473"/>
                        <a:pt x="235793" y="199026"/>
                        <a:pt x="213915" y="194165"/>
                      </a:cubicBezTo>
                      <a:close/>
                      <a:moveTo>
                        <a:pt x="239439" y="361894"/>
                      </a:moveTo>
                      <a:lnTo>
                        <a:pt x="127012" y="430261"/>
                      </a:lnTo>
                      <a:lnTo>
                        <a:pt x="11547" y="361894"/>
                      </a:lnTo>
                      <a:lnTo>
                        <a:pt x="11547" y="240959"/>
                      </a:lnTo>
                      <a:cubicBezTo>
                        <a:pt x="11547" y="223943"/>
                        <a:pt x="23397" y="209357"/>
                        <a:pt x="39805" y="206015"/>
                      </a:cubicBezTo>
                      <a:lnTo>
                        <a:pt x="72622" y="196595"/>
                      </a:lnTo>
                      <a:lnTo>
                        <a:pt x="91461" y="191126"/>
                      </a:lnTo>
                      <a:cubicBezTo>
                        <a:pt x="93892" y="190518"/>
                        <a:pt x="95715" y="188391"/>
                        <a:pt x="95715" y="185960"/>
                      </a:cubicBezTo>
                      <a:lnTo>
                        <a:pt x="95715" y="178364"/>
                      </a:lnTo>
                      <a:lnTo>
                        <a:pt x="96626" y="178972"/>
                      </a:lnTo>
                      <a:cubicBezTo>
                        <a:pt x="103007" y="183226"/>
                        <a:pt x="110300" y="185657"/>
                        <a:pt x="117896" y="185657"/>
                      </a:cubicBezTo>
                      <a:lnTo>
                        <a:pt x="123974" y="185657"/>
                      </a:lnTo>
                      <a:lnTo>
                        <a:pt x="123974" y="173502"/>
                      </a:lnTo>
                      <a:lnTo>
                        <a:pt x="117896" y="173502"/>
                      </a:lnTo>
                      <a:cubicBezTo>
                        <a:pt x="112731" y="173502"/>
                        <a:pt x="107869" y="171983"/>
                        <a:pt x="103615" y="168944"/>
                      </a:cubicBezTo>
                      <a:lnTo>
                        <a:pt x="95715" y="163475"/>
                      </a:lnTo>
                      <a:lnTo>
                        <a:pt x="95715" y="163475"/>
                      </a:lnTo>
                      <a:lnTo>
                        <a:pt x="94499" y="162563"/>
                      </a:lnTo>
                      <a:cubicBezTo>
                        <a:pt x="84776" y="154967"/>
                        <a:pt x="78699" y="143724"/>
                        <a:pt x="77483" y="131570"/>
                      </a:cubicBezTo>
                      <a:cubicBezTo>
                        <a:pt x="77180" y="127620"/>
                        <a:pt x="76876" y="123974"/>
                        <a:pt x="76572" y="122150"/>
                      </a:cubicBezTo>
                      <a:lnTo>
                        <a:pt x="72622" y="122150"/>
                      </a:lnTo>
                      <a:cubicBezTo>
                        <a:pt x="68976" y="122150"/>
                        <a:pt x="65937" y="119416"/>
                        <a:pt x="65329" y="116073"/>
                      </a:cubicBezTo>
                      <a:lnTo>
                        <a:pt x="62291" y="97538"/>
                      </a:lnTo>
                      <a:cubicBezTo>
                        <a:pt x="61379" y="92069"/>
                        <a:pt x="65633" y="86903"/>
                        <a:pt x="71406" y="86903"/>
                      </a:cubicBezTo>
                      <a:lnTo>
                        <a:pt x="72318" y="51352"/>
                      </a:lnTo>
                      <a:cubicBezTo>
                        <a:pt x="72318" y="29474"/>
                        <a:pt x="90245" y="11850"/>
                        <a:pt x="112427" y="11850"/>
                      </a:cubicBezTo>
                      <a:lnTo>
                        <a:pt x="138255" y="11850"/>
                      </a:lnTo>
                      <a:cubicBezTo>
                        <a:pt x="160436" y="11850"/>
                        <a:pt x="178364" y="29474"/>
                        <a:pt x="178364" y="51352"/>
                      </a:cubicBezTo>
                      <a:lnTo>
                        <a:pt x="179276" y="86903"/>
                      </a:lnTo>
                      <a:cubicBezTo>
                        <a:pt x="185049" y="86903"/>
                        <a:pt x="189303" y="91765"/>
                        <a:pt x="188391" y="97538"/>
                      </a:cubicBezTo>
                      <a:lnTo>
                        <a:pt x="185353" y="116073"/>
                      </a:lnTo>
                      <a:cubicBezTo>
                        <a:pt x="184745" y="119720"/>
                        <a:pt x="181706" y="122150"/>
                        <a:pt x="178060" y="122150"/>
                      </a:cubicBezTo>
                      <a:lnTo>
                        <a:pt x="174110" y="122150"/>
                      </a:lnTo>
                      <a:cubicBezTo>
                        <a:pt x="173806" y="123974"/>
                        <a:pt x="173502" y="127620"/>
                        <a:pt x="173198" y="131570"/>
                      </a:cubicBezTo>
                      <a:cubicBezTo>
                        <a:pt x="172287" y="143724"/>
                        <a:pt x="165906" y="154967"/>
                        <a:pt x="156182" y="162563"/>
                      </a:cubicBezTo>
                      <a:lnTo>
                        <a:pt x="154967" y="163475"/>
                      </a:lnTo>
                      <a:lnTo>
                        <a:pt x="154967" y="177149"/>
                      </a:lnTo>
                      <a:lnTo>
                        <a:pt x="154967" y="185960"/>
                      </a:lnTo>
                      <a:lnTo>
                        <a:pt x="154967" y="208750"/>
                      </a:lnTo>
                      <a:lnTo>
                        <a:pt x="167121" y="208750"/>
                      </a:lnTo>
                      <a:lnTo>
                        <a:pt x="167121" y="193253"/>
                      </a:lnTo>
                      <a:lnTo>
                        <a:pt x="210573" y="205711"/>
                      </a:lnTo>
                      <a:cubicBezTo>
                        <a:pt x="226981" y="209054"/>
                        <a:pt x="238832" y="223639"/>
                        <a:pt x="238832" y="240655"/>
                      </a:cubicBezTo>
                      <a:lnTo>
                        <a:pt x="238832" y="36189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70" name="Graphic 69">
                  <a:extLst>
                    <a:ext uri="{FF2B5EF4-FFF2-40B4-BE49-F238E27FC236}">
                      <a16:creationId xmlns:a16="http://schemas.microsoft.com/office/drawing/2014/main" id="{99BADECE-C7D9-66FC-69C8-CBEEEC628D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87007" y="4220647"/>
                  <a:ext cx="255214" cy="190029"/>
                </a:xfrm>
                <a:prstGeom prst="rect">
                  <a:avLst/>
                </a:prstGeom>
              </p:spPr>
            </p:pic>
            <p:sp>
              <p:nvSpPr>
                <p:cNvPr id="71" name="Rectangle: Rounded Corners 70">
                  <a:extLst>
                    <a:ext uri="{FF2B5EF4-FFF2-40B4-BE49-F238E27FC236}">
                      <a16:creationId xmlns:a16="http://schemas.microsoft.com/office/drawing/2014/main" id="{73E11564-377B-A94C-3EE9-29BC930B7CA0}"/>
                    </a:ext>
                  </a:extLst>
                </p:cNvPr>
                <p:cNvSpPr/>
                <p:nvPr/>
              </p:nvSpPr>
              <p:spPr>
                <a:xfrm>
                  <a:off x="2296700" y="4380786"/>
                  <a:ext cx="41667" cy="1375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3EE171-E77A-F52B-C83C-848CDFF23760}"/>
                </a:ext>
              </a:extLst>
            </p:cNvPr>
            <p:cNvGrpSpPr/>
            <p:nvPr/>
          </p:nvGrpSpPr>
          <p:grpSpPr>
            <a:xfrm>
              <a:off x="873404" y="2055935"/>
              <a:ext cx="1556555" cy="691933"/>
              <a:chOff x="873404" y="2055935"/>
              <a:chExt cx="1556555" cy="691933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8D0BCEF8-A6F9-6C37-6154-CF65E7E2C2EB}"/>
                  </a:ext>
                </a:extLst>
              </p:cNvPr>
              <p:cNvGrpSpPr/>
              <p:nvPr/>
            </p:nvGrpSpPr>
            <p:grpSpPr>
              <a:xfrm rot="16686156">
                <a:off x="1328614" y="1646522"/>
                <a:ext cx="646136" cy="1556555"/>
                <a:chOff x="2677307" y="596095"/>
                <a:chExt cx="646136" cy="155655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1236BBAF-1C9A-C26A-D7F0-19AAA8FD5E6E}"/>
                    </a:ext>
                  </a:extLst>
                </p:cNvPr>
                <p:cNvSpPr/>
                <p:nvPr/>
              </p:nvSpPr>
              <p:spPr>
                <a:xfrm>
                  <a:off x="2984500" y="1114425"/>
                  <a:ext cx="63500" cy="103822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DB70F9C-B00D-5F87-AD18-C35480BCE39F}"/>
                    </a:ext>
                  </a:extLst>
                </p:cNvPr>
                <p:cNvSpPr/>
                <p:nvPr/>
              </p:nvSpPr>
              <p:spPr>
                <a:xfrm>
                  <a:off x="2677307" y="596095"/>
                  <a:ext cx="646136" cy="6461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A8B7F6C-4F5C-FBB7-F837-119691E7B3D6}"/>
                  </a:ext>
                </a:extLst>
              </p:cNvPr>
              <p:cNvGrpSpPr/>
              <p:nvPr/>
            </p:nvGrpSpPr>
            <p:grpSpPr>
              <a:xfrm>
                <a:off x="887331" y="2055935"/>
                <a:ext cx="585871" cy="585871"/>
                <a:chOff x="887331" y="2119435"/>
                <a:chExt cx="585871" cy="585871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B7D2C658-C9C1-8109-A050-E2A1AC1D97A1}"/>
                    </a:ext>
                  </a:extLst>
                </p:cNvPr>
                <p:cNvSpPr/>
                <p:nvPr/>
              </p:nvSpPr>
              <p:spPr>
                <a:xfrm>
                  <a:off x="887331" y="2119435"/>
                  <a:ext cx="585871" cy="58587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86BDD992-7B4A-7388-249D-68817726B626}"/>
                    </a:ext>
                  </a:extLst>
                </p:cNvPr>
                <p:cNvSpPr/>
                <p:nvPr/>
              </p:nvSpPr>
              <p:spPr>
                <a:xfrm>
                  <a:off x="966797" y="2256060"/>
                  <a:ext cx="130504" cy="282804"/>
                </a:xfrm>
                <a:custGeom>
                  <a:avLst/>
                  <a:gdLst>
                    <a:gd name="connsiteX0" fmla="*/ 12154 w 140640"/>
                    <a:gd name="connsiteY0" fmla="*/ 242782 h 304768"/>
                    <a:gd name="connsiteX1" fmla="*/ 12154 w 140640"/>
                    <a:gd name="connsiteY1" fmla="*/ 162867 h 304768"/>
                    <a:gd name="connsiteX2" fmla="*/ 30690 w 140640"/>
                    <a:gd name="connsiteY2" fmla="*/ 139774 h 304768"/>
                    <a:gd name="connsiteX3" fmla="*/ 52263 w 140640"/>
                    <a:gd name="connsiteY3" fmla="*/ 133697 h 304768"/>
                    <a:gd name="connsiteX4" fmla="*/ 64722 w 140640"/>
                    <a:gd name="connsiteY4" fmla="*/ 130051 h 304768"/>
                    <a:gd name="connsiteX5" fmla="*/ 67456 w 140640"/>
                    <a:gd name="connsiteY5" fmla="*/ 126708 h 304768"/>
                    <a:gd name="connsiteX6" fmla="*/ 67456 w 140640"/>
                    <a:gd name="connsiteY6" fmla="*/ 112123 h 304768"/>
                    <a:gd name="connsiteX7" fmla="*/ 66849 w 140640"/>
                    <a:gd name="connsiteY7" fmla="*/ 111515 h 304768"/>
                    <a:gd name="connsiteX8" fmla="*/ 55606 w 140640"/>
                    <a:gd name="connsiteY8" fmla="*/ 91157 h 304768"/>
                    <a:gd name="connsiteX9" fmla="*/ 54998 w 140640"/>
                    <a:gd name="connsiteY9" fmla="*/ 85080 h 304768"/>
                    <a:gd name="connsiteX10" fmla="*/ 52567 w 140640"/>
                    <a:gd name="connsiteY10" fmla="*/ 85080 h 304768"/>
                    <a:gd name="connsiteX11" fmla="*/ 47706 w 140640"/>
                    <a:gd name="connsiteY11" fmla="*/ 81130 h 304768"/>
                    <a:gd name="connsiteX12" fmla="*/ 45579 w 140640"/>
                    <a:gd name="connsiteY12" fmla="*/ 68368 h 304768"/>
                    <a:gd name="connsiteX13" fmla="*/ 51656 w 140640"/>
                    <a:gd name="connsiteY13" fmla="*/ 61379 h 304768"/>
                    <a:gd name="connsiteX14" fmla="*/ 52263 w 140640"/>
                    <a:gd name="connsiteY14" fmla="*/ 37982 h 304768"/>
                    <a:gd name="connsiteX15" fmla="*/ 78699 w 140640"/>
                    <a:gd name="connsiteY15" fmla="*/ 11850 h 304768"/>
                    <a:gd name="connsiteX16" fmla="*/ 95715 w 140640"/>
                    <a:gd name="connsiteY16" fmla="*/ 11850 h 304768"/>
                    <a:gd name="connsiteX17" fmla="*/ 122150 w 140640"/>
                    <a:gd name="connsiteY17" fmla="*/ 37982 h 304768"/>
                    <a:gd name="connsiteX18" fmla="*/ 122758 w 140640"/>
                    <a:gd name="connsiteY18" fmla="*/ 61379 h 304768"/>
                    <a:gd name="connsiteX19" fmla="*/ 128835 w 140640"/>
                    <a:gd name="connsiteY19" fmla="*/ 68368 h 304768"/>
                    <a:gd name="connsiteX20" fmla="*/ 127012 w 140640"/>
                    <a:gd name="connsiteY20" fmla="*/ 80522 h 304768"/>
                    <a:gd name="connsiteX21" fmla="*/ 122150 w 140640"/>
                    <a:gd name="connsiteY21" fmla="*/ 84472 h 304768"/>
                    <a:gd name="connsiteX22" fmla="*/ 119720 w 140640"/>
                    <a:gd name="connsiteY22" fmla="*/ 84472 h 304768"/>
                    <a:gd name="connsiteX23" fmla="*/ 119112 w 140640"/>
                    <a:gd name="connsiteY23" fmla="*/ 90549 h 304768"/>
                    <a:gd name="connsiteX24" fmla="*/ 107869 w 140640"/>
                    <a:gd name="connsiteY24" fmla="*/ 110908 h 304768"/>
                    <a:gd name="connsiteX25" fmla="*/ 106958 w 140640"/>
                    <a:gd name="connsiteY25" fmla="*/ 111515 h 304768"/>
                    <a:gd name="connsiteX26" fmla="*/ 106958 w 140640"/>
                    <a:gd name="connsiteY26" fmla="*/ 126101 h 304768"/>
                    <a:gd name="connsiteX27" fmla="*/ 109692 w 140640"/>
                    <a:gd name="connsiteY27" fmla="*/ 129443 h 304768"/>
                    <a:gd name="connsiteX28" fmla="*/ 119416 w 140640"/>
                    <a:gd name="connsiteY28" fmla="*/ 132178 h 304768"/>
                    <a:gd name="connsiteX29" fmla="*/ 137039 w 140640"/>
                    <a:gd name="connsiteY29" fmla="*/ 124885 h 304768"/>
                    <a:gd name="connsiteX30" fmla="*/ 137343 w 140640"/>
                    <a:gd name="connsiteY30" fmla="*/ 124885 h 304768"/>
                    <a:gd name="connsiteX31" fmla="*/ 118808 w 140640"/>
                    <a:gd name="connsiteY31" fmla="*/ 119720 h 304768"/>
                    <a:gd name="connsiteX32" fmla="*/ 118808 w 140640"/>
                    <a:gd name="connsiteY32" fmla="*/ 116985 h 304768"/>
                    <a:gd name="connsiteX33" fmla="*/ 130355 w 140640"/>
                    <a:gd name="connsiteY33" fmla="*/ 94196 h 304768"/>
                    <a:gd name="connsiteX34" fmla="*/ 138559 w 140640"/>
                    <a:gd name="connsiteY34" fmla="*/ 82345 h 304768"/>
                    <a:gd name="connsiteX35" fmla="*/ 140382 w 140640"/>
                    <a:gd name="connsiteY35" fmla="*/ 70191 h 304768"/>
                    <a:gd name="connsiteX36" fmla="*/ 136128 w 140640"/>
                    <a:gd name="connsiteY36" fmla="*/ 55606 h 304768"/>
                    <a:gd name="connsiteX37" fmla="*/ 134305 w 140640"/>
                    <a:gd name="connsiteY37" fmla="*/ 53783 h 304768"/>
                    <a:gd name="connsiteX38" fmla="*/ 134609 w 140640"/>
                    <a:gd name="connsiteY38" fmla="*/ 37982 h 304768"/>
                    <a:gd name="connsiteX39" fmla="*/ 96019 w 140640"/>
                    <a:gd name="connsiteY39" fmla="*/ 0 h 304768"/>
                    <a:gd name="connsiteX40" fmla="*/ 79003 w 140640"/>
                    <a:gd name="connsiteY40" fmla="*/ 0 h 304768"/>
                    <a:gd name="connsiteX41" fmla="*/ 40413 w 140640"/>
                    <a:gd name="connsiteY41" fmla="*/ 37982 h 304768"/>
                    <a:gd name="connsiteX42" fmla="*/ 40109 w 140640"/>
                    <a:gd name="connsiteY42" fmla="*/ 53783 h 304768"/>
                    <a:gd name="connsiteX43" fmla="*/ 37982 w 140640"/>
                    <a:gd name="connsiteY43" fmla="*/ 55910 h 304768"/>
                    <a:gd name="connsiteX44" fmla="*/ 33728 w 140640"/>
                    <a:gd name="connsiteY44" fmla="*/ 70495 h 304768"/>
                    <a:gd name="connsiteX45" fmla="*/ 35551 w 140640"/>
                    <a:gd name="connsiteY45" fmla="*/ 82649 h 304768"/>
                    <a:gd name="connsiteX46" fmla="*/ 43755 w 140640"/>
                    <a:gd name="connsiteY46" fmla="*/ 94803 h 304768"/>
                    <a:gd name="connsiteX47" fmla="*/ 55302 w 140640"/>
                    <a:gd name="connsiteY47" fmla="*/ 117593 h 304768"/>
                    <a:gd name="connsiteX48" fmla="*/ 55302 w 140640"/>
                    <a:gd name="connsiteY48" fmla="*/ 120023 h 304768"/>
                    <a:gd name="connsiteX49" fmla="*/ 48921 w 140640"/>
                    <a:gd name="connsiteY49" fmla="*/ 121847 h 304768"/>
                    <a:gd name="connsiteX50" fmla="*/ 27651 w 140640"/>
                    <a:gd name="connsiteY50" fmla="*/ 127924 h 304768"/>
                    <a:gd name="connsiteX51" fmla="*/ 0 w 140640"/>
                    <a:gd name="connsiteY51" fmla="*/ 162867 h 304768"/>
                    <a:gd name="connsiteX52" fmla="*/ 0 w 140640"/>
                    <a:gd name="connsiteY52" fmla="*/ 242782 h 304768"/>
                    <a:gd name="connsiteX53" fmla="*/ 0 w 140640"/>
                    <a:gd name="connsiteY53" fmla="*/ 249770 h 304768"/>
                    <a:gd name="connsiteX54" fmla="*/ 6077 w 140640"/>
                    <a:gd name="connsiteY54" fmla="*/ 253417 h 304768"/>
                    <a:gd name="connsiteX55" fmla="*/ 92980 w 140640"/>
                    <a:gd name="connsiteY55" fmla="*/ 304768 h 304768"/>
                    <a:gd name="connsiteX56" fmla="*/ 92980 w 140640"/>
                    <a:gd name="connsiteY56" fmla="*/ 290791 h 304768"/>
                    <a:gd name="connsiteX57" fmla="*/ 12154 w 140640"/>
                    <a:gd name="connsiteY57" fmla="*/ 242782 h 304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40640" h="304768">
                      <a:moveTo>
                        <a:pt x="12154" y="242782"/>
                      </a:moveTo>
                      <a:lnTo>
                        <a:pt x="12154" y="162867"/>
                      </a:lnTo>
                      <a:cubicBezTo>
                        <a:pt x="12154" y="151625"/>
                        <a:pt x="20055" y="141901"/>
                        <a:pt x="30690" y="139774"/>
                      </a:cubicBezTo>
                      <a:lnTo>
                        <a:pt x="52263" y="133697"/>
                      </a:lnTo>
                      <a:lnTo>
                        <a:pt x="64722" y="130051"/>
                      </a:lnTo>
                      <a:cubicBezTo>
                        <a:pt x="66241" y="129747"/>
                        <a:pt x="67456" y="128228"/>
                        <a:pt x="67456" y="126708"/>
                      </a:cubicBezTo>
                      <a:lnTo>
                        <a:pt x="67456" y="112123"/>
                      </a:lnTo>
                      <a:lnTo>
                        <a:pt x="66849" y="111515"/>
                      </a:lnTo>
                      <a:cubicBezTo>
                        <a:pt x="60468" y="106654"/>
                        <a:pt x="56517" y="99057"/>
                        <a:pt x="55606" y="91157"/>
                      </a:cubicBezTo>
                      <a:cubicBezTo>
                        <a:pt x="55302" y="88422"/>
                        <a:pt x="55302" y="86295"/>
                        <a:pt x="54998" y="85080"/>
                      </a:cubicBezTo>
                      <a:lnTo>
                        <a:pt x="52567" y="85080"/>
                      </a:lnTo>
                      <a:cubicBezTo>
                        <a:pt x="50136" y="85080"/>
                        <a:pt x="48009" y="83257"/>
                        <a:pt x="47706" y="81130"/>
                      </a:cubicBezTo>
                      <a:lnTo>
                        <a:pt x="45579" y="68368"/>
                      </a:lnTo>
                      <a:cubicBezTo>
                        <a:pt x="44971" y="64722"/>
                        <a:pt x="48009" y="61379"/>
                        <a:pt x="51656" y="61379"/>
                      </a:cubicBezTo>
                      <a:lnTo>
                        <a:pt x="52263" y="37982"/>
                      </a:lnTo>
                      <a:cubicBezTo>
                        <a:pt x="52263" y="23701"/>
                        <a:pt x="64114" y="11850"/>
                        <a:pt x="78699" y="11850"/>
                      </a:cubicBezTo>
                      <a:lnTo>
                        <a:pt x="95715" y="11850"/>
                      </a:lnTo>
                      <a:cubicBezTo>
                        <a:pt x="110300" y="11850"/>
                        <a:pt x="122150" y="23397"/>
                        <a:pt x="122150" y="37982"/>
                      </a:cubicBezTo>
                      <a:lnTo>
                        <a:pt x="122758" y="61379"/>
                      </a:lnTo>
                      <a:cubicBezTo>
                        <a:pt x="126404" y="61379"/>
                        <a:pt x="129443" y="64722"/>
                        <a:pt x="128835" y="68368"/>
                      </a:cubicBezTo>
                      <a:lnTo>
                        <a:pt x="127012" y="80522"/>
                      </a:lnTo>
                      <a:cubicBezTo>
                        <a:pt x="126708" y="82953"/>
                        <a:pt x="124581" y="84472"/>
                        <a:pt x="122150" y="84472"/>
                      </a:cubicBezTo>
                      <a:lnTo>
                        <a:pt x="119720" y="84472"/>
                      </a:lnTo>
                      <a:cubicBezTo>
                        <a:pt x="119416" y="85688"/>
                        <a:pt x="119416" y="88118"/>
                        <a:pt x="119112" y="90549"/>
                      </a:cubicBezTo>
                      <a:cubicBezTo>
                        <a:pt x="118504" y="98450"/>
                        <a:pt x="114250" y="106046"/>
                        <a:pt x="107869" y="110908"/>
                      </a:cubicBezTo>
                      <a:lnTo>
                        <a:pt x="106958" y="111515"/>
                      </a:lnTo>
                      <a:lnTo>
                        <a:pt x="106958" y="126101"/>
                      </a:lnTo>
                      <a:cubicBezTo>
                        <a:pt x="106958" y="127924"/>
                        <a:pt x="108173" y="129139"/>
                        <a:pt x="109692" y="129443"/>
                      </a:cubicBezTo>
                      <a:lnTo>
                        <a:pt x="119416" y="132178"/>
                      </a:lnTo>
                      <a:cubicBezTo>
                        <a:pt x="124885" y="128835"/>
                        <a:pt x="130658" y="126101"/>
                        <a:pt x="137039" y="124885"/>
                      </a:cubicBezTo>
                      <a:lnTo>
                        <a:pt x="137343" y="124885"/>
                      </a:lnTo>
                      <a:lnTo>
                        <a:pt x="118808" y="119720"/>
                      </a:lnTo>
                      <a:lnTo>
                        <a:pt x="118808" y="116985"/>
                      </a:lnTo>
                      <a:cubicBezTo>
                        <a:pt x="125189" y="110604"/>
                        <a:pt x="129139" y="102704"/>
                        <a:pt x="130355" y="94196"/>
                      </a:cubicBezTo>
                      <a:cubicBezTo>
                        <a:pt x="134609" y="91765"/>
                        <a:pt x="137951" y="87207"/>
                        <a:pt x="138559" y="82345"/>
                      </a:cubicBezTo>
                      <a:lnTo>
                        <a:pt x="140382" y="70191"/>
                      </a:lnTo>
                      <a:cubicBezTo>
                        <a:pt x="141293" y="65025"/>
                        <a:pt x="139774" y="59556"/>
                        <a:pt x="136128" y="55606"/>
                      </a:cubicBezTo>
                      <a:cubicBezTo>
                        <a:pt x="135520" y="54998"/>
                        <a:pt x="134912" y="54087"/>
                        <a:pt x="134305" y="53783"/>
                      </a:cubicBezTo>
                      <a:lnTo>
                        <a:pt x="134609" y="37982"/>
                      </a:lnTo>
                      <a:cubicBezTo>
                        <a:pt x="134609" y="17016"/>
                        <a:pt x="117289" y="0"/>
                        <a:pt x="96019" y="0"/>
                      </a:cubicBezTo>
                      <a:lnTo>
                        <a:pt x="79003" y="0"/>
                      </a:lnTo>
                      <a:cubicBezTo>
                        <a:pt x="57733" y="0"/>
                        <a:pt x="40413" y="17016"/>
                        <a:pt x="40413" y="37982"/>
                      </a:cubicBezTo>
                      <a:lnTo>
                        <a:pt x="40109" y="53783"/>
                      </a:lnTo>
                      <a:cubicBezTo>
                        <a:pt x="39501" y="54390"/>
                        <a:pt x="38894" y="54998"/>
                        <a:pt x="37982" y="55910"/>
                      </a:cubicBezTo>
                      <a:cubicBezTo>
                        <a:pt x="34640" y="59860"/>
                        <a:pt x="33120" y="65329"/>
                        <a:pt x="33728" y="70495"/>
                      </a:cubicBezTo>
                      <a:lnTo>
                        <a:pt x="35551" y="82649"/>
                      </a:lnTo>
                      <a:cubicBezTo>
                        <a:pt x="36463" y="87815"/>
                        <a:pt x="39501" y="92069"/>
                        <a:pt x="43755" y="94803"/>
                      </a:cubicBezTo>
                      <a:cubicBezTo>
                        <a:pt x="44971" y="103615"/>
                        <a:pt x="49225" y="111515"/>
                        <a:pt x="55302" y="117593"/>
                      </a:cubicBezTo>
                      <a:lnTo>
                        <a:pt x="55302" y="120023"/>
                      </a:lnTo>
                      <a:lnTo>
                        <a:pt x="48921" y="121847"/>
                      </a:lnTo>
                      <a:lnTo>
                        <a:pt x="27651" y="127924"/>
                      </a:lnTo>
                      <a:cubicBezTo>
                        <a:pt x="11547" y="131570"/>
                        <a:pt x="0" y="146155"/>
                        <a:pt x="0" y="162867"/>
                      </a:cubicBezTo>
                      <a:lnTo>
                        <a:pt x="0" y="242782"/>
                      </a:lnTo>
                      <a:lnTo>
                        <a:pt x="0" y="249770"/>
                      </a:lnTo>
                      <a:lnTo>
                        <a:pt x="6077" y="253417"/>
                      </a:lnTo>
                      <a:lnTo>
                        <a:pt x="92980" y="304768"/>
                      </a:lnTo>
                      <a:lnTo>
                        <a:pt x="92980" y="290791"/>
                      </a:lnTo>
                      <a:lnTo>
                        <a:pt x="12154" y="24278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63" name="Graphic 62">
                  <a:extLst>
                    <a:ext uri="{FF2B5EF4-FFF2-40B4-BE49-F238E27FC236}">
                      <a16:creationId xmlns:a16="http://schemas.microsoft.com/office/drawing/2014/main" id="{B8EDE8C1-42EA-14C9-E577-B8BAA7311C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3576" y="2285004"/>
                  <a:ext cx="391105" cy="39110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2DC9FC6-4051-CED4-E1F3-5D8A9B4F1C5D}"/>
                </a:ext>
              </a:extLst>
            </p:cNvPr>
            <p:cNvGrpSpPr/>
            <p:nvPr/>
          </p:nvGrpSpPr>
          <p:grpSpPr>
            <a:xfrm>
              <a:off x="3058387" y="2943241"/>
              <a:ext cx="812010" cy="1829696"/>
              <a:chOff x="3058387" y="2943241"/>
              <a:chExt cx="812010" cy="18296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B63A3AFC-B105-DD61-4002-D14745060803}"/>
                  </a:ext>
                </a:extLst>
              </p:cNvPr>
              <p:cNvGrpSpPr/>
              <p:nvPr/>
            </p:nvGrpSpPr>
            <p:grpSpPr>
              <a:xfrm rot="9456195">
                <a:off x="3058387" y="2943241"/>
                <a:ext cx="646136" cy="1829696"/>
                <a:chOff x="2677307" y="596095"/>
                <a:chExt cx="646136" cy="1829696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49939893-37B7-8BBE-19DC-93DEF39AFD28}"/>
                    </a:ext>
                  </a:extLst>
                </p:cNvPr>
                <p:cNvSpPr/>
                <p:nvPr/>
              </p:nvSpPr>
              <p:spPr>
                <a:xfrm>
                  <a:off x="2984500" y="1114425"/>
                  <a:ext cx="63500" cy="1311366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4F502674-B999-EE32-59AD-2499DFCAFC08}"/>
                    </a:ext>
                  </a:extLst>
                </p:cNvPr>
                <p:cNvSpPr/>
                <p:nvPr/>
              </p:nvSpPr>
              <p:spPr>
                <a:xfrm>
                  <a:off x="2677307" y="596095"/>
                  <a:ext cx="646136" cy="6461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5A5AE1C1-1F14-6CA5-765D-473521E2F1BC}"/>
                  </a:ext>
                </a:extLst>
              </p:cNvPr>
              <p:cNvGrpSpPr/>
              <p:nvPr/>
            </p:nvGrpSpPr>
            <p:grpSpPr>
              <a:xfrm>
                <a:off x="3284526" y="4127631"/>
                <a:ext cx="585871" cy="585871"/>
                <a:chOff x="3284526" y="4127631"/>
                <a:chExt cx="585871" cy="585871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4F1A6DAC-BAF0-1DF8-F8B1-2EFD4613DB5C}"/>
                    </a:ext>
                  </a:extLst>
                </p:cNvPr>
                <p:cNvSpPr/>
                <p:nvPr/>
              </p:nvSpPr>
              <p:spPr>
                <a:xfrm>
                  <a:off x="3284526" y="4127631"/>
                  <a:ext cx="585871" cy="58587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8626BCDC-CFB6-C8AE-4A00-FD02C2E595E8}"/>
                    </a:ext>
                  </a:extLst>
                </p:cNvPr>
                <p:cNvGrpSpPr/>
                <p:nvPr/>
              </p:nvGrpSpPr>
              <p:grpSpPr>
                <a:xfrm>
                  <a:off x="3510027" y="4416186"/>
                  <a:ext cx="113246" cy="158006"/>
                  <a:chOff x="4440035" y="2199806"/>
                  <a:chExt cx="482367" cy="743887"/>
                </a:xfrm>
                <a:solidFill>
                  <a:schemeClr val="bg1"/>
                </a:solidFill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99D677DA-67B8-FC6A-B473-2A5561A65DE6}"/>
                      </a:ext>
                    </a:extLst>
                  </p:cNvPr>
                  <p:cNvSpPr/>
                  <p:nvPr/>
                </p:nvSpPr>
                <p:spPr>
                  <a:xfrm>
                    <a:off x="4687557" y="2683192"/>
                    <a:ext cx="101017" cy="260501"/>
                  </a:xfrm>
                  <a:custGeom>
                    <a:avLst/>
                    <a:gdLst>
                      <a:gd name="connsiteX0" fmla="*/ 86134 w 101017"/>
                      <a:gd name="connsiteY0" fmla="*/ 0 h 260501"/>
                      <a:gd name="connsiteX1" fmla="*/ 71251 w 101017"/>
                      <a:gd name="connsiteY1" fmla="*/ 14883 h 260501"/>
                      <a:gd name="connsiteX2" fmla="*/ 71251 w 101017"/>
                      <a:gd name="connsiteY2" fmla="*/ 230728 h 260501"/>
                      <a:gd name="connsiteX3" fmla="*/ 29766 w 101017"/>
                      <a:gd name="connsiteY3" fmla="*/ 230728 h 260501"/>
                      <a:gd name="connsiteX4" fmla="*/ 29766 w 101017"/>
                      <a:gd name="connsiteY4" fmla="*/ 101062 h 260501"/>
                      <a:gd name="connsiteX5" fmla="*/ 14883 w 101017"/>
                      <a:gd name="connsiteY5" fmla="*/ 86179 h 260501"/>
                      <a:gd name="connsiteX6" fmla="*/ 0 w 101017"/>
                      <a:gd name="connsiteY6" fmla="*/ 101062 h 260501"/>
                      <a:gd name="connsiteX7" fmla="*/ 0 w 101017"/>
                      <a:gd name="connsiteY7" fmla="*/ 245619 h 260501"/>
                      <a:gd name="connsiteX8" fmla="*/ 14883 w 101017"/>
                      <a:gd name="connsiteY8" fmla="*/ 260501 h 260501"/>
                      <a:gd name="connsiteX9" fmla="*/ 86134 w 101017"/>
                      <a:gd name="connsiteY9" fmla="*/ 260501 h 260501"/>
                      <a:gd name="connsiteX10" fmla="*/ 101017 w 101017"/>
                      <a:gd name="connsiteY10" fmla="*/ 245619 h 260501"/>
                      <a:gd name="connsiteX11" fmla="*/ 101017 w 101017"/>
                      <a:gd name="connsiteY11" fmla="*/ 14883 h 260501"/>
                      <a:gd name="connsiteX12" fmla="*/ 86134 w 101017"/>
                      <a:gd name="connsiteY12" fmla="*/ 0 h 260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1017" h="260501">
                        <a:moveTo>
                          <a:pt x="86134" y="0"/>
                        </a:moveTo>
                        <a:cubicBezTo>
                          <a:pt x="77919" y="0"/>
                          <a:pt x="71251" y="6668"/>
                          <a:pt x="71251" y="14883"/>
                        </a:cubicBezTo>
                        <a:lnTo>
                          <a:pt x="71251" y="230728"/>
                        </a:lnTo>
                        <a:lnTo>
                          <a:pt x="29766" y="230728"/>
                        </a:lnTo>
                        <a:lnTo>
                          <a:pt x="29766" y="101062"/>
                        </a:lnTo>
                        <a:cubicBezTo>
                          <a:pt x="29766" y="92846"/>
                          <a:pt x="23098" y="86179"/>
                          <a:pt x="14883" y="86179"/>
                        </a:cubicBezTo>
                        <a:cubicBezTo>
                          <a:pt x="6668" y="86179"/>
                          <a:pt x="0" y="92846"/>
                          <a:pt x="0" y="101062"/>
                        </a:cubicBezTo>
                        <a:lnTo>
                          <a:pt x="0" y="245619"/>
                        </a:lnTo>
                        <a:cubicBezTo>
                          <a:pt x="0" y="253834"/>
                          <a:pt x="6668" y="260501"/>
                          <a:pt x="14883" y="260501"/>
                        </a:cubicBezTo>
                        <a:lnTo>
                          <a:pt x="86134" y="260501"/>
                        </a:lnTo>
                        <a:cubicBezTo>
                          <a:pt x="94350" y="260501"/>
                          <a:pt x="101017" y="253834"/>
                          <a:pt x="101017" y="245619"/>
                        </a:cubicBezTo>
                        <a:lnTo>
                          <a:pt x="101017" y="14883"/>
                        </a:lnTo>
                        <a:cubicBezTo>
                          <a:pt x="101017" y="6668"/>
                          <a:pt x="94357" y="0"/>
                          <a:pt x="86134" y="0"/>
                        </a:cubicBezTo>
                        <a:close/>
                      </a:path>
                    </a:pathLst>
                  </a:custGeom>
                  <a:grpFill/>
                  <a:ln w="744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ira Sans" panose="020B05030500000200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B934E193-686E-47A7-614B-9B22EF2C14E5}"/>
                      </a:ext>
                    </a:extLst>
                  </p:cNvPr>
                  <p:cNvSpPr/>
                  <p:nvPr/>
                </p:nvSpPr>
                <p:spPr>
                  <a:xfrm>
                    <a:off x="4553738" y="2814979"/>
                    <a:ext cx="101017" cy="128706"/>
                  </a:xfrm>
                  <a:custGeom>
                    <a:avLst/>
                    <a:gdLst>
                      <a:gd name="connsiteX0" fmla="*/ 86134 w 101017"/>
                      <a:gd name="connsiteY0" fmla="*/ 0 h 128706"/>
                      <a:gd name="connsiteX1" fmla="*/ 71251 w 101017"/>
                      <a:gd name="connsiteY1" fmla="*/ 14883 h 128706"/>
                      <a:gd name="connsiteX2" fmla="*/ 71251 w 101017"/>
                      <a:gd name="connsiteY2" fmla="*/ 98941 h 128706"/>
                      <a:gd name="connsiteX3" fmla="*/ 29766 w 101017"/>
                      <a:gd name="connsiteY3" fmla="*/ 98941 h 128706"/>
                      <a:gd name="connsiteX4" fmla="*/ 29766 w 101017"/>
                      <a:gd name="connsiteY4" fmla="*/ 55089 h 128706"/>
                      <a:gd name="connsiteX5" fmla="*/ 14883 w 101017"/>
                      <a:gd name="connsiteY5" fmla="*/ 40206 h 128706"/>
                      <a:gd name="connsiteX6" fmla="*/ 0 w 101017"/>
                      <a:gd name="connsiteY6" fmla="*/ 55089 h 128706"/>
                      <a:gd name="connsiteX7" fmla="*/ 0 w 101017"/>
                      <a:gd name="connsiteY7" fmla="*/ 113824 h 128706"/>
                      <a:gd name="connsiteX8" fmla="*/ 14883 w 101017"/>
                      <a:gd name="connsiteY8" fmla="*/ 128707 h 128706"/>
                      <a:gd name="connsiteX9" fmla="*/ 86134 w 101017"/>
                      <a:gd name="connsiteY9" fmla="*/ 128707 h 128706"/>
                      <a:gd name="connsiteX10" fmla="*/ 101017 w 101017"/>
                      <a:gd name="connsiteY10" fmla="*/ 113824 h 128706"/>
                      <a:gd name="connsiteX11" fmla="*/ 101017 w 101017"/>
                      <a:gd name="connsiteY11" fmla="*/ 14883 h 128706"/>
                      <a:gd name="connsiteX12" fmla="*/ 86134 w 101017"/>
                      <a:gd name="connsiteY12" fmla="*/ 0 h 128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1017" h="128706">
                        <a:moveTo>
                          <a:pt x="86134" y="0"/>
                        </a:moveTo>
                        <a:cubicBezTo>
                          <a:pt x="77919" y="0"/>
                          <a:pt x="71251" y="6668"/>
                          <a:pt x="71251" y="14883"/>
                        </a:cubicBezTo>
                        <a:lnTo>
                          <a:pt x="71251" y="98941"/>
                        </a:lnTo>
                        <a:lnTo>
                          <a:pt x="29766" y="98941"/>
                        </a:lnTo>
                        <a:lnTo>
                          <a:pt x="29766" y="55089"/>
                        </a:lnTo>
                        <a:cubicBezTo>
                          <a:pt x="29766" y="46873"/>
                          <a:pt x="23098" y="40206"/>
                          <a:pt x="14883" y="40206"/>
                        </a:cubicBezTo>
                        <a:cubicBezTo>
                          <a:pt x="6667" y="40206"/>
                          <a:pt x="0" y="46873"/>
                          <a:pt x="0" y="55089"/>
                        </a:cubicBezTo>
                        <a:lnTo>
                          <a:pt x="0" y="113824"/>
                        </a:lnTo>
                        <a:cubicBezTo>
                          <a:pt x="0" y="122039"/>
                          <a:pt x="6667" y="128707"/>
                          <a:pt x="14883" y="128707"/>
                        </a:cubicBezTo>
                        <a:lnTo>
                          <a:pt x="86134" y="128707"/>
                        </a:lnTo>
                        <a:cubicBezTo>
                          <a:pt x="94350" y="128707"/>
                          <a:pt x="101017" y="122039"/>
                          <a:pt x="101017" y="113824"/>
                        </a:cubicBezTo>
                        <a:lnTo>
                          <a:pt x="101017" y="14883"/>
                        </a:lnTo>
                        <a:cubicBezTo>
                          <a:pt x="101017" y="6668"/>
                          <a:pt x="94350" y="0"/>
                          <a:pt x="86134" y="0"/>
                        </a:cubicBezTo>
                        <a:close/>
                      </a:path>
                    </a:pathLst>
                  </a:custGeom>
                  <a:grpFill/>
                  <a:ln w="744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ira Sans" panose="020B05030500000200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C34D0493-25B7-D33E-BB40-5BFF0566B59E}"/>
                      </a:ext>
                    </a:extLst>
                  </p:cNvPr>
                  <p:cNvSpPr/>
                  <p:nvPr/>
                </p:nvSpPr>
                <p:spPr>
                  <a:xfrm>
                    <a:off x="4440035" y="2199806"/>
                    <a:ext cx="482367" cy="667806"/>
                  </a:xfrm>
                  <a:custGeom>
                    <a:avLst/>
                    <a:gdLst>
                      <a:gd name="connsiteX0" fmla="*/ 480988 w 482367"/>
                      <a:gd name="connsiteY0" fmla="*/ 194102 h 667806"/>
                      <a:gd name="connsiteX1" fmla="*/ 478830 w 482367"/>
                      <a:gd name="connsiteY1" fmla="*/ 178222 h 667806"/>
                      <a:gd name="connsiteX2" fmla="*/ 331825 w 482367"/>
                      <a:gd name="connsiteY2" fmla="*/ 5001 h 667806"/>
                      <a:gd name="connsiteX3" fmla="*/ 309129 w 482367"/>
                      <a:gd name="connsiteY3" fmla="*/ 5001 h 667806"/>
                      <a:gd name="connsiteX4" fmla="*/ 162131 w 482367"/>
                      <a:gd name="connsiteY4" fmla="*/ 178222 h 667806"/>
                      <a:gd name="connsiteX5" fmla="*/ 159973 w 482367"/>
                      <a:gd name="connsiteY5" fmla="*/ 194102 h 667806"/>
                      <a:gd name="connsiteX6" fmla="*/ 173480 w 482367"/>
                      <a:gd name="connsiteY6" fmla="*/ 202734 h 667806"/>
                      <a:gd name="connsiteX7" fmla="*/ 259711 w 482367"/>
                      <a:gd name="connsiteY7" fmla="*/ 202734 h 667806"/>
                      <a:gd name="connsiteX8" fmla="*/ 65170 w 482367"/>
                      <a:gd name="connsiteY8" fmla="*/ 472753 h 667806"/>
                      <a:gd name="connsiteX9" fmla="*/ 57758 w 482367"/>
                      <a:gd name="connsiteY9" fmla="*/ 492450 h 667806"/>
                      <a:gd name="connsiteX10" fmla="*/ 77456 w 482367"/>
                      <a:gd name="connsiteY10" fmla="*/ 499862 h 667806"/>
                      <a:gd name="connsiteX11" fmla="*/ 290645 w 482367"/>
                      <a:gd name="connsiteY11" fmla="*/ 188662 h 667806"/>
                      <a:gd name="connsiteX12" fmla="*/ 286589 w 482367"/>
                      <a:gd name="connsiteY12" fmla="*/ 177619 h 667806"/>
                      <a:gd name="connsiteX13" fmla="*/ 275784 w 482367"/>
                      <a:gd name="connsiteY13" fmla="*/ 172968 h 667806"/>
                      <a:gd name="connsiteX14" fmla="*/ 205627 w 482367"/>
                      <a:gd name="connsiteY14" fmla="*/ 172968 h 667806"/>
                      <a:gd name="connsiteX15" fmla="*/ 320485 w 482367"/>
                      <a:gd name="connsiteY15" fmla="*/ 37631 h 667806"/>
                      <a:gd name="connsiteX16" fmla="*/ 435343 w 482367"/>
                      <a:gd name="connsiteY16" fmla="*/ 172968 h 667806"/>
                      <a:gd name="connsiteX17" fmla="*/ 365178 w 482367"/>
                      <a:gd name="connsiteY17" fmla="*/ 172968 h 667806"/>
                      <a:gd name="connsiteX18" fmla="*/ 354462 w 482367"/>
                      <a:gd name="connsiteY18" fmla="*/ 177522 h 667806"/>
                      <a:gd name="connsiteX19" fmla="*/ 350310 w 482367"/>
                      <a:gd name="connsiteY19" fmla="*/ 188402 h 667806"/>
                      <a:gd name="connsiteX20" fmla="*/ 11294 w 482367"/>
                      <a:gd name="connsiteY20" fmla="*/ 638473 h 667806"/>
                      <a:gd name="connsiteX21" fmla="*/ 445 w 482367"/>
                      <a:gd name="connsiteY21" fmla="*/ 656511 h 667806"/>
                      <a:gd name="connsiteX22" fmla="*/ 14873 w 482367"/>
                      <a:gd name="connsiteY22" fmla="*/ 667807 h 667806"/>
                      <a:gd name="connsiteX23" fmla="*/ 18475 w 482367"/>
                      <a:gd name="connsiteY23" fmla="*/ 667360 h 667806"/>
                      <a:gd name="connsiteX24" fmla="*/ 380366 w 482367"/>
                      <a:gd name="connsiteY24" fmla="*/ 202726 h 667806"/>
                      <a:gd name="connsiteX25" fmla="*/ 467482 w 482367"/>
                      <a:gd name="connsiteY25" fmla="*/ 202726 h 667806"/>
                      <a:gd name="connsiteX26" fmla="*/ 480988 w 482367"/>
                      <a:gd name="connsiteY26" fmla="*/ 194102 h 66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82367" h="667806">
                        <a:moveTo>
                          <a:pt x="480988" y="194102"/>
                        </a:moveTo>
                        <a:cubicBezTo>
                          <a:pt x="483429" y="188833"/>
                          <a:pt x="482581" y="182642"/>
                          <a:pt x="478830" y="178222"/>
                        </a:cubicBezTo>
                        <a:lnTo>
                          <a:pt x="331825" y="5001"/>
                        </a:lnTo>
                        <a:cubicBezTo>
                          <a:pt x="326170" y="-1667"/>
                          <a:pt x="314784" y="-1667"/>
                          <a:pt x="309129" y="5001"/>
                        </a:cubicBezTo>
                        <a:lnTo>
                          <a:pt x="162131" y="178222"/>
                        </a:lnTo>
                        <a:cubicBezTo>
                          <a:pt x="158381" y="182642"/>
                          <a:pt x="157533" y="188841"/>
                          <a:pt x="159973" y="194102"/>
                        </a:cubicBezTo>
                        <a:cubicBezTo>
                          <a:pt x="162407" y="199363"/>
                          <a:pt x="167683" y="202734"/>
                          <a:pt x="173480" y="202734"/>
                        </a:cubicBezTo>
                        <a:lnTo>
                          <a:pt x="259711" y="202734"/>
                        </a:lnTo>
                        <a:cubicBezTo>
                          <a:pt x="247767" y="320725"/>
                          <a:pt x="174350" y="423252"/>
                          <a:pt x="65170" y="472753"/>
                        </a:cubicBezTo>
                        <a:cubicBezTo>
                          <a:pt x="57684" y="476146"/>
                          <a:pt x="54365" y="484964"/>
                          <a:pt x="57758" y="492450"/>
                        </a:cubicBezTo>
                        <a:cubicBezTo>
                          <a:pt x="61152" y="499936"/>
                          <a:pt x="69985" y="503247"/>
                          <a:pt x="77456" y="499862"/>
                        </a:cubicBezTo>
                        <a:cubicBezTo>
                          <a:pt x="201601" y="443582"/>
                          <a:pt x="283285" y="324334"/>
                          <a:pt x="290645" y="188662"/>
                        </a:cubicBezTo>
                        <a:cubicBezTo>
                          <a:pt x="290868" y="184584"/>
                          <a:pt x="289402" y="180588"/>
                          <a:pt x="286589" y="177619"/>
                        </a:cubicBezTo>
                        <a:cubicBezTo>
                          <a:pt x="283776" y="174657"/>
                          <a:pt x="279869" y="172968"/>
                          <a:pt x="275784" y="172968"/>
                        </a:cubicBezTo>
                        <a:lnTo>
                          <a:pt x="205627" y="172968"/>
                        </a:lnTo>
                        <a:lnTo>
                          <a:pt x="320485" y="37631"/>
                        </a:lnTo>
                        <a:lnTo>
                          <a:pt x="435343" y="172968"/>
                        </a:lnTo>
                        <a:lnTo>
                          <a:pt x="365178" y="172968"/>
                        </a:lnTo>
                        <a:cubicBezTo>
                          <a:pt x="361137" y="172968"/>
                          <a:pt x="357267" y="174613"/>
                          <a:pt x="354462" y="177522"/>
                        </a:cubicBezTo>
                        <a:cubicBezTo>
                          <a:pt x="351657" y="180439"/>
                          <a:pt x="350153" y="184361"/>
                          <a:pt x="350310" y="188402"/>
                        </a:cubicBezTo>
                        <a:cubicBezTo>
                          <a:pt x="358146" y="398376"/>
                          <a:pt x="215576" y="587663"/>
                          <a:pt x="11294" y="638473"/>
                        </a:cubicBezTo>
                        <a:cubicBezTo>
                          <a:pt x="3317" y="640460"/>
                          <a:pt x="-1542" y="648533"/>
                          <a:pt x="445" y="656511"/>
                        </a:cubicBezTo>
                        <a:cubicBezTo>
                          <a:pt x="2134" y="663282"/>
                          <a:pt x="8199" y="667807"/>
                          <a:pt x="14873" y="667807"/>
                        </a:cubicBezTo>
                        <a:cubicBezTo>
                          <a:pt x="16064" y="667807"/>
                          <a:pt x="17270" y="667658"/>
                          <a:pt x="18475" y="667360"/>
                        </a:cubicBezTo>
                        <a:cubicBezTo>
                          <a:pt x="231329" y="614407"/>
                          <a:pt x="381378" y="420492"/>
                          <a:pt x="380366" y="202726"/>
                        </a:cubicBezTo>
                        <a:lnTo>
                          <a:pt x="467482" y="202726"/>
                        </a:lnTo>
                        <a:cubicBezTo>
                          <a:pt x="473286" y="202734"/>
                          <a:pt x="478555" y="199363"/>
                          <a:pt x="480988" y="194102"/>
                        </a:cubicBezTo>
                        <a:close/>
                      </a:path>
                    </a:pathLst>
                  </a:custGeom>
                  <a:grpFill/>
                  <a:ln w="744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ira Sans" panose="020B05030500000200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EC765EF6-354D-0BC6-9423-A8726E3D6667}"/>
                      </a:ext>
                    </a:extLst>
                  </p:cNvPr>
                  <p:cNvSpPr/>
                  <p:nvPr/>
                </p:nvSpPr>
                <p:spPr>
                  <a:xfrm>
                    <a:off x="4821383" y="2599179"/>
                    <a:ext cx="101017" cy="344514"/>
                  </a:xfrm>
                  <a:custGeom>
                    <a:avLst/>
                    <a:gdLst>
                      <a:gd name="connsiteX0" fmla="*/ 86134 w 101017"/>
                      <a:gd name="connsiteY0" fmla="*/ 0 h 344514"/>
                      <a:gd name="connsiteX1" fmla="*/ 14883 w 101017"/>
                      <a:gd name="connsiteY1" fmla="*/ 0 h 344514"/>
                      <a:gd name="connsiteX2" fmla="*/ 0 w 101017"/>
                      <a:gd name="connsiteY2" fmla="*/ 14883 h 344514"/>
                      <a:gd name="connsiteX3" fmla="*/ 0 w 101017"/>
                      <a:gd name="connsiteY3" fmla="*/ 329632 h 344514"/>
                      <a:gd name="connsiteX4" fmla="*/ 14883 w 101017"/>
                      <a:gd name="connsiteY4" fmla="*/ 344515 h 344514"/>
                      <a:gd name="connsiteX5" fmla="*/ 86134 w 101017"/>
                      <a:gd name="connsiteY5" fmla="*/ 344515 h 344514"/>
                      <a:gd name="connsiteX6" fmla="*/ 101017 w 101017"/>
                      <a:gd name="connsiteY6" fmla="*/ 329632 h 344514"/>
                      <a:gd name="connsiteX7" fmla="*/ 101017 w 101017"/>
                      <a:gd name="connsiteY7" fmla="*/ 14883 h 344514"/>
                      <a:gd name="connsiteX8" fmla="*/ 86134 w 101017"/>
                      <a:gd name="connsiteY8" fmla="*/ 0 h 344514"/>
                      <a:gd name="connsiteX9" fmla="*/ 71251 w 101017"/>
                      <a:gd name="connsiteY9" fmla="*/ 314749 h 344514"/>
                      <a:gd name="connsiteX10" fmla="*/ 29766 w 101017"/>
                      <a:gd name="connsiteY10" fmla="*/ 314749 h 344514"/>
                      <a:gd name="connsiteX11" fmla="*/ 29766 w 101017"/>
                      <a:gd name="connsiteY11" fmla="*/ 29766 h 344514"/>
                      <a:gd name="connsiteX12" fmla="*/ 71251 w 101017"/>
                      <a:gd name="connsiteY12" fmla="*/ 29766 h 344514"/>
                      <a:gd name="connsiteX13" fmla="*/ 71251 w 101017"/>
                      <a:gd name="connsiteY13" fmla="*/ 314749 h 344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1017" h="344514">
                        <a:moveTo>
                          <a:pt x="86134" y="0"/>
                        </a:moveTo>
                        <a:lnTo>
                          <a:pt x="14883" y="0"/>
                        </a:lnTo>
                        <a:cubicBezTo>
                          <a:pt x="6667" y="0"/>
                          <a:pt x="0" y="6668"/>
                          <a:pt x="0" y="14883"/>
                        </a:cubicBezTo>
                        <a:lnTo>
                          <a:pt x="0" y="329632"/>
                        </a:lnTo>
                        <a:cubicBezTo>
                          <a:pt x="0" y="337847"/>
                          <a:pt x="6667" y="344515"/>
                          <a:pt x="14883" y="344515"/>
                        </a:cubicBezTo>
                        <a:lnTo>
                          <a:pt x="86134" y="344515"/>
                        </a:lnTo>
                        <a:cubicBezTo>
                          <a:pt x="94350" y="344515"/>
                          <a:pt x="101017" y="337847"/>
                          <a:pt x="101017" y="329632"/>
                        </a:cubicBezTo>
                        <a:lnTo>
                          <a:pt x="101017" y="14883"/>
                        </a:lnTo>
                        <a:cubicBezTo>
                          <a:pt x="101017" y="6660"/>
                          <a:pt x="94357" y="0"/>
                          <a:pt x="86134" y="0"/>
                        </a:cubicBezTo>
                        <a:close/>
                        <a:moveTo>
                          <a:pt x="71251" y="314749"/>
                        </a:moveTo>
                        <a:lnTo>
                          <a:pt x="29766" y="314749"/>
                        </a:lnTo>
                        <a:lnTo>
                          <a:pt x="29766" y="29766"/>
                        </a:lnTo>
                        <a:lnTo>
                          <a:pt x="71251" y="29766"/>
                        </a:lnTo>
                        <a:lnTo>
                          <a:pt x="71251" y="314749"/>
                        </a:lnTo>
                        <a:close/>
                      </a:path>
                    </a:pathLst>
                  </a:custGeom>
                  <a:grpFill/>
                  <a:ln w="744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ira Sans" panose="020B05030500000200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4CE0C0E-1C19-298D-4344-A606580ACDE9}"/>
                    </a:ext>
                  </a:extLst>
                </p:cNvPr>
                <p:cNvSpPr/>
                <p:nvPr/>
              </p:nvSpPr>
              <p:spPr>
                <a:xfrm>
                  <a:off x="3369632" y="4279300"/>
                  <a:ext cx="130504" cy="282804"/>
                </a:xfrm>
                <a:custGeom>
                  <a:avLst/>
                  <a:gdLst>
                    <a:gd name="connsiteX0" fmla="*/ 12154 w 140640"/>
                    <a:gd name="connsiteY0" fmla="*/ 242782 h 304768"/>
                    <a:gd name="connsiteX1" fmla="*/ 12154 w 140640"/>
                    <a:gd name="connsiteY1" fmla="*/ 162867 h 304768"/>
                    <a:gd name="connsiteX2" fmla="*/ 30690 w 140640"/>
                    <a:gd name="connsiteY2" fmla="*/ 139774 h 304768"/>
                    <a:gd name="connsiteX3" fmla="*/ 52263 w 140640"/>
                    <a:gd name="connsiteY3" fmla="*/ 133697 h 304768"/>
                    <a:gd name="connsiteX4" fmla="*/ 64722 w 140640"/>
                    <a:gd name="connsiteY4" fmla="*/ 130051 h 304768"/>
                    <a:gd name="connsiteX5" fmla="*/ 67456 w 140640"/>
                    <a:gd name="connsiteY5" fmla="*/ 126708 h 304768"/>
                    <a:gd name="connsiteX6" fmla="*/ 67456 w 140640"/>
                    <a:gd name="connsiteY6" fmla="*/ 112123 h 304768"/>
                    <a:gd name="connsiteX7" fmla="*/ 66849 w 140640"/>
                    <a:gd name="connsiteY7" fmla="*/ 111515 h 304768"/>
                    <a:gd name="connsiteX8" fmla="*/ 55606 w 140640"/>
                    <a:gd name="connsiteY8" fmla="*/ 91157 h 304768"/>
                    <a:gd name="connsiteX9" fmla="*/ 54998 w 140640"/>
                    <a:gd name="connsiteY9" fmla="*/ 85080 h 304768"/>
                    <a:gd name="connsiteX10" fmla="*/ 52567 w 140640"/>
                    <a:gd name="connsiteY10" fmla="*/ 85080 h 304768"/>
                    <a:gd name="connsiteX11" fmla="*/ 47706 w 140640"/>
                    <a:gd name="connsiteY11" fmla="*/ 81130 h 304768"/>
                    <a:gd name="connsiteX12" fmla="*/ 45579 w 140640"/>
                    <a:gd name="connsiteY12" fmla="*/ 68368 h 304768"/>
                    <a:gd name="connsiteX13" fmla="*/ 51656 w 140640"/>
                    <a:gd name="connsiteY13" fmla="*/ 61379 h 304768"/>
                    <a:gd name="connsiteX14" fmla="*/ 52263 w 140640"/>
                    <a:gd name="connsiteY14" fmla="*/ 37982 h 304768"/>
                    <a:gd name="connsiteX15" fmla="*/ 78699 w 140640"/>
                    <a:gd name="connsiteY15" fmla="*/ 11850 h 304768"/>
                    <a:gd name="connsiteX16" fmla="*/ 95715 w 140640"/>
                    <a:gd name="connsiteY16" fmla="*/ 11850 h 304768"/>
                    <a:gd name="connsiteX17" fmla="*/ 122150 w 140640"/>
                    <a:gd name="connsiteY17" fmla="*/ 37982 h 304768"/>
                    <a:gd name="connsiteX18" fmla="*/ 122758 w 140640"/>
                    <a:gd name="connsiteY18" fmla="*/ 61379 h 304768"/>
                    <a:gd name="connsiteX19" fmla="*/ 128835 w 140640"/>
                    <a:gd name="connsiteY19" fmla="*/ 68368 h 304768"/>
                    <a:gd name="connsiteX20" fmla="*/ 127012 w 140640"/>
                    <a:gd name="connsiteY20" fmla="*/ 80522 h 304768"/>
                    <a:gd name="connsiteX21" fmla="*/ 122150 w 140640"/>
                    <a:gd name="connsiteY21" fmla="*/ 84472 h 304768"/>
                    <a:gd name="connsiteX22" fmla="*/ 119720 w 140640"/>
                    <a:gd name="connsiteY22" fmla="*/ 84472 h 304768"/>
                    <a:gd name="connsiteX23" fmla="*/ 119112 w 140640"/>
                    <a:gd name="connsiteY23" fmla="*/ 90549 h 304768"/>
                    <a:gd name="connsiteX24" fmla="*/ 107869 w 140640"/>
                    <a:gd name="connsiteY24" fmla="*/ 110908 h 304768"/>
                    <a:gd name="connsiteX25" fmla="*/ 106958 w 140640"/>
                    <a:gd name="connsiteY25" fmla="*/ 111515 h 304768"/>
                    <a:gd name="connsiteX26" fmla="*/ 106958 w 140640"/>
                    <a:gd name="connsiteY26" fmla="*/ 126101 h 304768"/>
                    <a:gd name="connsiteX27" fmla="*/ 109692 w 140640"/>
                    <a:gd name="connsiteY27" fmla="*/ 129443 h 304768"/>
                    <a:gd name="connsiteX28" fmla="*/ 119416 w 140640"/>
                    <a:gd name="connsiteY28" fmla="*/ 132178 h 304768"/>
                    <a:gd name="connsiteX29" fmla="*/ 137039 w 140640"/>
                    <a:gd name="connsiteY29" fmla="*/ 124885 h 304768"/>
                    <a:gd name="connsiteX30" fmla="*/ 137343 w 140640"/>
                    <a:gd name="connsiteY30" fmla="*/ 124885 h 304768"/>
                    <a:gd name="connsiteX31" fmla="*/ 118808 w 140640"/>
                    <a:gd name="connsiteY31" fmla="*/ 119720 h 304768"/>
                    <a:gd name="connsiteX32" fmla="*/ 118808 w 140640"/>
                    <a:gd name="connsiteY32" fmla="*/ 116985 h 304768"/>
                    <a:gd name="connsiteX33" fmla="*/ 130355 w 140640"/>
                    <a:gd name="connsiteY33" fmla="*/ 94196 h 304768"/>
                    <a:gd name="connsiteX34" fmla="*/ 138559 w 140640"/>
                    <a:gd name="connsiteY34" fmla="*/ 82345 h 304768"/>
                    <a:gd name="connsiteX35" fmla="*/ 140382 w 140640"/>
                    <a:gd name="connsiteY35" fmla="*/ 70191 h 304768"/>
                    <a:gd name="connsiteX36" fmla="*/ 136128 w 140640"/>
                    <a:gd name="connsiteY36" fmla="*/ 55606 h 304768"/>
                    <a:gd name="connsiteX37" fmla="*/ 134305 w 140640"/>
                    <a:gd name="connsiteY37" fmla="*/ 53783 h 304768"/>
                    <a:gd name="connsiteX38" fmla="*/ 134609 w 140640"/>
                    <a:gd name="connsiteY38" fmla="*/ 37982 h 304768"/>
                    <a:gd name="connsiteX39" fmla="*/ 96019 w 140640"/>
                    <a:gd name="connsiteY39" fmla="*/ 0 h 304768"/>
                    <a:gd name="connsiteX40" fmla="*/ 79003 w 140640"/>
                    <a:gd name="connsiteY40" fmla="*/ 0 h 304768"/>
                    <a:gd name="connsiteX41" fmla="*/ 40413 w 140640"/>
                    <a:gd name="connsiteY41" fmla="*/ 37982 h 304768"/>
                    <a:gd name="connsiteX42" fmla="*/ 40109 w 140640"/>
                    <a:gd name="connsiteY42" fmla="*/ 53783 h 304768"/>
                    <a:gd name="connsiteX43" fmla="*/ 37982 w 140640"/>
                    <a:gd name="connsiteY43" fmla="*/ 55910 h 304768"/>
                    <a:gd name="connsiteX44" fmla="*/ 33728 w 140640"/>
                    <a:gd name="connsiteY44" fmla="*/ 70495 h 304768"/>
                    <a:gd name="connsiteX45" fmla="*/ 35551 w 140640"/>
                    <a:gd name="connsiteY45" fmla="*/ 82649 h 304768"/>
                    <a:gd name="connsiteX46" fmla="*/ 43755 w 140640"/>
                    <a:gd name="connsiteY46" fmla="*/ 94803 h 304768"/>
                    <a:gd name="connsiteX47" fmla="*/ 55302 w 140640"/>
                    <a:gd name="connsiteY47" fmla="*/ 117593 h 304768"/>
                    <a:gd name="connsiteX48" fmla="*/ 55302 w 140640"/>
                    <a:gd name="connsiteY48" fmla="*/ 120023 h 304768"/>
                    <a:gd name="connsiteX49" fmla="*/ 48921 w 140640"/>
                    <a:gd name="connsiteY49" fmla="*/ 121847 h 304768"/>
                    <a:gd name="connsiteX50" fmla="*/ 27651 w 140640"/>
                    <a:gd name="connsiteY50" fmla="*/ 127924 h 304768"/>
                    <a:gd name="connsiteX51" fmla="*/ 0 w 140640"/>
                    <a:gd name="connsiteY51" fmla="*/ 162867 h 304768"/>
                    <a:gd name="connsiteX52" fmla="*/ 0 w 140640"/>
                    <a:gd name="connsiteY52" fmla="*/ 242782 h 304768"/>
                    <a:gd name="connsiteX53" fmla="*/ 0 w 140640"/>
                    <a:gd name="connsiteY53" fmla="*/ 249770 h 304768"/>
                    <a:gd name="connsiteX54" fmla="*/ 6077 w 140640"/>
                    <a:gd name="connsiteY54" fmla="*/ 253417 h 304768"/>
                    <a:gd name="connsiteX55" fmla="*/ 92980 w 140640"/>
                    <a:gd name="connsiteY55" fmla="*/ 304768 h 304768"/>
                    <a:gd name="connsiteX56" fmla="*/ 92980 w 140640"/>
                    <a:gd name="connsiteY56" fmla="*/ 290791 h 304768"/>
                    <a:gd name="connsiteX57" fmla="*/ 12154 w 140640"/>
                    <a:gd name="connsiteY57" fmla="*/ 242782 h 304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40640" h="304768">
                      <a:moveTo>
                        <a:pt x="12154" y="242782"/>
                      </a:moveTo>
                      <a:lnTo>
                        <a:pt x="12154" y="162867"/>
                      </a:lnTo>
                      <a:cubicBezTo>
                        <a:pt x="12154" y="151625"/>
                        <a:pt x="20055" y="141901"/>
                        <a:pt x="30690" y="139774"/>
                      </a:cubicBezTo>
                      <a:lnTo>
                        <a:pt x="52263" y="133697"/>
                      </a:lnTo>
                      <a:lnTo>
                        <a:pt x="64722" y="130051"/>
                      </a:lnTo>
                      <a:cubicBezTo>
                        <a:pt x="66241" y="129747"/>
                        <a:pt x="67456" y="128228"/>
                        <a:pt x="67456" y="126708"/>
                      </a:cubicBezTo>
                      <a:lnTo>
                        <a:pt x="67456" y="112123"/>
                      </a:lnTo>
                      <a:lnTo>
                        <a:pt x="66849" y="111515"/>
                      </a:lnTo>
                      <a:cubicBezTo>
                        <a:pt x="60468" y="106654"/>
                        <a:pt x="56517" y="99057"/>
                        <a:pt x="55606" y="91157"/>
                      </a:cubicBezTo>
                      <a:cubicBezTo>
                        <a:pt x="55302" y="88422"/>
                        <a:pt x="55302" y="86295"/>
                        <a:pt x="54998" y="85080"/>
                      </a:cubicBezTo>
                      <a:lnTo>
                        <a:pt x="52567" y="85080"/>
                      </a:lnTo>
                      <a:cubicBezTo>
                        <a:pt x="50136" y="85080"/>
                        <a:pt x="48009" y="83257"/>
                        <a:pt x="47706" y="81130"/>
                      </a:cubicBezTo>
                      <a:lnTo>
                        <a:pt x="45579" y="68368"/>
                      </a:lnTo>
                      <a:cubicBezTo>
                        <a:pt x="44971" y="64722"/>
                        <a:pt x="48009" y="61379"/>
                        <a:pt x="51656" y="61379"/>
                      </a:cubicBezTo>
                      <a:lnTo>
                        <a:pt x="52263" y="37982"/>
                      </a:lnTo>
                      <a:cubicBezTo>
                        <a:pt x="52263" y="23701"/>
                        <a:pt x="64114" y="11850"/>
                        <a:pt x="78699" y="11850"/>
                      </a:cubicBezTo>
                      <a:lnTo>
                        <a:pt x="95715" y="11850"/>
                      </a:lnTo>
                      <a:cubicBezTo>
                        <a:pt x="110300" y="11850"/>
                        <a:pt x="122150" y="23397"/>
                        <a:pt x="122150" y="37982"/>
                      </a:cubicBezTo>
                      <a:lnTo>
                        <a:pt x="122758" y="61379"/>
                      </a:lnTo>
                      <a:cubicBezTo>
                        <a:pt x="126404" y="61379"/>
                        <a:pt x="129443" y="64722"/>
                        <a:pt x="128835" y="68368"/>
                      </a:cubicBezTo>
                      <a:lnTo>
                        <a:pt x="127012" y="80522"/>
                      </a:lnTo>
                      <a:cubicBezTo>
                        <a:pt x="126708" y="82953"/>
                        <a:pt x="124581" y="84472"/>
                        <a:pt x="122150" y="84472"/>
                      </a:cubicBezTo>
                      <a:lnTo>
                        <a:pt x="119720" y="84472"/>
                      </a:lnTo>
                      <a:cubicBezTo>
                        <a:pt x="119416" y="85688"/>
                        <a:pt x="119416" y="88118"/>
                        <a:pt x="119112" y="90549"/>
                      </a:cubicBezTo>
                      <a:cubicBezTo>
                        <a:pt x="118504" y="98450"/>
                        <a:pt x="114250" y="106046"/>
                        <a:pt x="107869" y="110908"/>
                      </a:cubicBezTo>
                      <a:lnTo>
                        <a:pt x="106958" y="111515"/>
                      </a:lnTo>
                      <a:lnTo>
                        <a:pt x="106958" y="126101"/>
                      </a:lnTo>
                      <a:cubicBezTo>
                        <a:pt x="106958" y="127924"/>
                        <a:pt x="108173" y="129139"/>
                        <a:pt x="109692" y="129443"/>
                      </a:cubicBezTo>
                      <a:lnTo>
                        <a:pt x="119416" y="132178"/>
                      </a:lnTo>
                      <a:cubicBezTo>
                        <a:pt x="124885" y="128835"/>
                        <a:pt x="130658" y="126101"/>
                        <a:pt x="137039" y="124885"/>
                      </a:cubicBezTo>
                      <a:lnTo>
                        <a:pt x="137343" y="124885"/>
                      </a:lnTo>
                      <a:lnTo>
                        <a:pt x="118808" y="119720"/>
                      </a:lnTo>
                      <a:lnTo>
                        <a:pt x="118808" y="116985"/>
                      </a:lnTo>
                      <a:cubicBezTo>
                        <a:pt x="125189" y="110604"/>
                        <a:pt x="129139" y="102704"/>
                        <a:pt x="130355" y="94196"/>
                      </a:cubicBezTo>
                      <a:cubicBezTo>
                        <a:pt x="134609" y="91765"/>
                        <a:pt x="137951" y="87207"/>
                        <a:pt x="138559" y="82345"/>
                      </a:cubicBezTo>
                      <a:lnTo>
                        <a:pt x="140382" y="70191"/>
                      </a:lnTo>
                      <a:cubicBezTo>
                        <a:pt x="141293" y="65025"/>
                        <a:pt x="139774" y="59556"/>
                        <a:pt x="136128" y="55606"/>
                      </a:cubicBezTo>
                      <a:cubicBezTo>
                        <a:pt x="135520" y="54998"/>
                        <a:pt x="134912" y="54087"/>
                        <a:pt x="134305" y="53783"/>
                      </a:cubicBezTo>
                      <a:lnTo>
                        <a:pt x="134609" y="37982"/>
                      </a:lnTo>
                      <a:cubicBezTo>
                        <a:pt x="134609" y="17016"/>
                        <a:pt x="117289" y="0"/>
                        <a:pt x="96019" y="0"/>
                      </a:cubicBezTo>
                      <a:lnTo>
                        <a:pt x="79003" y="0"/>
                      </a:lnTo>
                      <a:cubicBezTo>
                        <a:pt x="57733" y="0"/>
                        <a:pt x="40413" y="17016"/>
                        <a:pt x="40413" y="37982"/>
                      </a:cubicBezTo>
                      <a:lnTo>
                        <a:pt x="40109" y="53783"/>
                      </a:lnTo>
                      <a:cubicBezTo>
                        <a:pt x="39501" y="54390"/>
                        <a:pt x="38894" y="54998"/>
                        <a:pt x="37982" y="55910"/>
                      </a:cubicBezTo>
                      <a:cubicBezTo>
                        <a:pt x="34640" y="59860"/>
                        <a:pt x="33120" y="65329"/>
                        <a:pt x="33728" y="70495"/>
                      </a:cubicBezTo>
                      <a:lnTo>
                        <a:pt x="35551" y="82649"/>
                      </a:lnTo>
                      <a:cubicBezTo>
                        <a:pt x="36463" y="87815"/>
                        <a:pt x="39501" y="92069"/>
                        <a:pt x="43755" y="94803"/>
                      </a:cubicBezTo>
                      <a:cubicBezTo>
                        <a:pt x="44971" y="103615"/>
                        <a:pt x="49225" y="111515"/>
                        <a:pt x="55302" y="117593"/>
                      </a:cubicBezTo>
                      <a:lnTo>
                        <a:pt x="55302" y="120023"/>
                      </a:lnTo>
                      <a:lnTo>
                        <a:pt x="48921" y="121847"/>
                      </a:lnTo>
                      <a:lnTo>
                        <a:pt x="27651" y="127924"/>
                      </a:lnTo>
                      <a:cubicBezTo>
                        <a:pt x="11547" y="131570"/>
                        <a:pt x="0" y="146155"/>
                        <a:pt x="0" y="162867"/>
                      </a:cubicBezTo>
                      <a:lnTo>
                        <a:pt x="0" y="242782"/>
                      </a:lnTo>
                      <a:lnTo>
                        <a:pt x="0" y="249770"/>
                      </a:lnTo>
                      <a:lnTo>
                        <a:pt x="6077" y="253417"/>
                      </a:lnTo>
                      <a:lnTo>
                        <a:pt x="92980" y="304768"/>
                      </a:lnTo>
                      <a:lnTo>
                        <a:pt x="92980" y="290791"/>
                      </a:lnTo>
                      <a:lnTo>
                        <a:pt x="12154" y="24278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045EE814-334A-9DEC-6A14-837EF1A05057}"/>
                    </a:ext>
                  </a:extLst>
                </p:cNvPr>
                <p:cNvSpPr/>
                <p:nvPr/>
              </p:nvSpPr>
              <p:spPr>
                <a:xfrm>
                  <a:off x="3661619" y="4279300"/>
                  <a:ext cx="130407" cy="282240"/>
                </a:xfrm>
                <a:custGeom>
                  <a:avLst/>
                  <a:gdLst>
                    <a:gd name="connsiteX0" fmla="*/ 113166 w 140535"/>
                    <a:gd name="connsiteY0" fmla="*/ 128228 h 304160"/>
                    <a:gd name="connsiteX1" fmla="*/ 85515 w 140535"/>
                    <a:gd name="connsiteY1" fmla="*/ 120327 h 304160"/>
                    <a:gd name="connsiteX2" fmla="*/ 85515 w 140535"/>
                    <a:gd name="connsiteY2" fmla="*/ 117593 h 304160"/>
                    <a:gd name="connsiteX3" fmla="*/ 97061 w 140535"/>
                    <a:gd name="connsiteY3" fmla="*/ 94803 h 304160"/>
                    <a:gd name="connsiteX4" fmla="*/ 105266 w 140535"/>
                    <a:gd name="connsiteY4" fmla="*/ 82649 h 304160"/>
                    <a:gd name="connsiteX5" fmla="*/ 107089 w 140535"/>
                    <a:gd name="connsiteY5" fmla="*/ 70495 h 304160"/>
                    <a:gd name="connsiteX6" fmla="*/ 102835 w 140535"/>
                    <a:gd name="connsiteY6" fmla="*/ 55910 h 304160"/>
                    <a:gd name="connsiteX7" fmla="*/ 101012 w 140535"/>
                    <a:gd name="connsiteY7" fmla="*/ 53783 h 304160"/>
                    <a:gd name="connsiteX8" fmla="*/ 100708 w 140535"/>
                    <a:gd name="connsiteY8" fmla="*/ 37982 h 304160"/>
                    <a:gd name="connsiteX9" fmla="*/ 62118 w 140535"/>
                    <a:gd name="connsiteY9" fmla="*/ 0 h 304160"/>
                    <a:gd name="connsiteX10" fmla="*/ 45102 w 140535"/>
                    <a:gd name="connsiteY10" fmla="*/ 0 h 304160"/>
                    <a:gd name="connsiteX11" fmla="*/ 6512 w 140535"/>
                    <a:gd name="connsiteY11" fmla="*/ 37982 h 304160"/>
                    <a:gd name="connsiteX12" fmla="*/ 6208 w 140535"/>
                    <a:gd name="connsiteY12" fmla="*/ 53783 h 304160"/>
                    <a:gd name="connsiteX13" fmla="*/ 4385 w 140535"/>
                    <a:gd name="connsiteY13" fmla="*/ 55606 h 304160"/>
                    <a:gd name="connsiteX14" fmla="*/ 131 w 140535"/>
                    <a:gd name="connsiteY14" fmla="*/ 70191 h 304160"/>
                    <a:gd name="connsiteX15" fmla="*/ 1954 w 140535"/>
                    <a:gd name="connsiteY15" fmla="*/ 82345 h 304160"/>
                    <a:gd name="connsiteX16" fmla="*/ 10158 w 140535"/>
                    <a:gd name="connsiteY16" fmla="*/ 94499 h 304160"/>
                    <a:gd name="connsiteX17" fmla="*/ 21705 w 140535"/>
                    <a:gd name="connsiteY17" fmla="*/ 117289 h 304160"/>
                    <a:gd name="connsiteX18" fmla="*/ 21705 w 140535"/>
                    <a:gd name="connsiteY18" fmla="*/ 120023 h 304160"/>
                    <a:gd name="connsiteX19" fmla="*/ 15324 w 140535"/>
                    <a:gd name="connsiteY19" fmla="*/ 121847 h 304160"/>
                    <a:gd name="connsiteX20" fmla="*/ 3777 w 140535"/>
                    <a:gd name="connsiteY20" fmla="*/ 125189 h 304160"/>
                    <a:gd name="connsiteX21" fmla="*/ 3777 w 140535"/>
                    <a:gd name="connsiteY21" fmla="*/ 125189 h 304160"/>
                    <a:gd name="connsiteX22" fmla="*/ 21705 w 140535"/>
                    <a:gd name="connsiteY22" fmla="*/ 132785 h 304160"/>
                    <a:gd name="connsiteX23" fmla="*/ 30821 w 140535"/>
                    <a:gd name="connsiteY23" fmla="*/ 130051 h 304160"/>
                    <a:gd name="connsiteX24" fmla="*/ 33555 w 140535"/>
                    <a:gd name="connsiteY24" fmla="*/ 126708 h 304160"/>
                    <a:gd name="connsiteX25" fmla="*/ 33555 w 140535"/>
                    <a:gd name="connsiteY25" fmla="*/ 112123 h 304160"/>
                    <a:gd name="connsiteX26" fmla="*/ 32644 w 140535"/>
                    <a:gd name="connsiteY26" fmla="*/ 111515 h 304160"/>
                    <a:gd name="connsiteX27" fmla="*/ 21401 w 140535"/>
                    <a:gd name="connsiteY27" fmla="*/ 91157 h 304160"/>
                    <a:gd name="connsiteX28" fmla="*/ 20793 w 140535"/>
                    <a:gd name="connsiteY28" fmla="*/ 85080 h 304160"/>
                    <a:gd name="connsiteX29" fmla="*/ 18363 w 140535"/>
                    <a:gd name="connsiteY29" fmla="*/ 85080 h 304160"/>
                    <a:gd name="connsiteX30" fmla="*/ 13501 w 140535"/>
                    <a:gd name="connsiteY30" fmla="*/ 81130 h 304160"/>
                    <a:gd name="connsiteX31" fmla="*/ 11678 w 140535"/>
                    <a:gd name="connsiteY31" fmla="*/ 68976 h 304160"/>
                    <a:gd name="connsiteX32" fmla="*/ 17755 w 140535"/>
                    <a:gd name="connsiteY32" fmla="*/ 61987 h 304160"/>
                    <a:gd name="connsiteX33" fmla="*/ 18363 w 140535"/>
                    <a:gd name="connsiteY33" fmla="*/ 38590 h 304160"/>
                    <a:gd name="connsiteX34" fmla="*/ 44798 w 140535"/>
                    <a:gd name="connsiteY34" fmla="*/ 12762 h 304160"/>
                    <a:gd name="connsiteX35" fmla="*/ 61814 w 140535"/>
                    <a:gd name="connsiteY35" fmla="*/ 12762 h 304160"/>
                    <a:gd name="connsiteX36" fmla="*/ 88250 w 140535"/>
                    <a:gd name="connsiteY36" fmla="*/ 38590 h 304160"/>
                    <a:gd name="connsiteX37" fmla="*/ 88857 w 140535"/>
                    <a:gd name="connsiteY37" fmla="*/ 61987 h 304160"/>
                    <a:gd name="connsiteX38" fmla="*/ 94934 w 140535"/>
                    <a:gd name="connsiteY38" fmla="*/ 68976 h 304160"/>
                    <a:gd name="connsiteX39" fmla="*/ 93111 w 140535"/>
                    <a:gd name="connsiteY39" fmla="*/ 81130 h 304160"/>
                    <a:gd name="connsiteX40" fmla="*/ 88250 w 140535"/>
                    <a:gd name="connsiteY40" fmla="*/ 85080 h 304160"/>
                    <a:gd name="connsiteX41" fmla="*/ 85819 w 140535"/>
                    <a:gd name="connsiteY41" fmla="*/ 85080 h 304160"/>
                    <a:gd name="connsiteX42" fmla="*/ 85211 w 140535"/>
                    <a:gd name="connsiteY42" fmla="*/ 91157 h 304160"/>
                    <a:gd name="connsiteX43" fmla="*/ 73968 w 140535"/>
                    <a:gd name="connsiteY43" fmla="*/ 111515 h 304160"/>
                    <a:gd name="connsiteX44" fmla="*/ 73057 w 140535"/>
                    <a:gd name="connsiteY44" fmla="*/ 112123 h 304160"/>
                    <a:gd name="connsiteX45" fmla="*/ 73057 w 140535"/>
                    <a:gd name="connsiteY45" fmla="*/ 126708 h 304160"/>
                    <a:gd name="connsiteX46" fmla="*/ 75791 w 140535"/>
                    <a:gd name="connsiteY46" fmla="*/ 130051 h 304160"/>
                    <a:gd name="connsiteX47" fmla="*/ 109823 w 140535"/>
                    <a:gd name="connsiteY47" fmla="*/ 139774 h 304160"/>
                    <a:gd name="connsiteX48" fmla="*/ 128359 w 140535"/>
                    <a:gd name="connsiteY48" fmla="*/ 162867 h 304160"/>
                    <a:gd name="connsiteX49" fmla="*/ 128359 w 140535"/>
                    <a:gd name="connsiteY49" fmla="*/ 242782 h 304160"/>
                    <a:gd name="connsiteX50" fmla="*/ 47837 w 140535"/>
                    <a:gd name="connsiteY50" fmla="*/ 290183 h 304160"/>
                    <a:gd name="connsiteX51" fmla="*/ 47837 w 140535"/>
                    <a:gd name="connsiteY51" fmla="*/ 304161 h 304160"/>
                    <a:gd name="connsiteX52" fmla="*/ 134436 w 140535"/>
                    <a:gd name="connsiteY52" fmla="*/ 253113 h 304160"/>
                    <a:gd name="connsiteX53" fmla="*/ 140513 w 140535"/>
                    <a:gd name="connsiteY53" fmla="*/ 249466 h 304160"/>
                    <a:gd name="connsiteX54" fmla="*/ 140513 w 140535"/>
                    <a:gd name="connsiteY54" fmla="*/ 242478 h 304160"/>
                    <a:gd name="connsiteX55" fmla="*/ 140513 w 140535"/>
                    <a:gd name="connsiteY55" fmla="*/ 163171 h 304160"/>
                    <a:gd name="connsiteX56" fmla="*/ 113166 w 140535"/>
                    <a:gd name="connsiteY56" fmla="*/ 128228 h 304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40535" h="304160">
                      <a:moveTo>
                        <a:pt x="113166" y="128228"/>
                      </a:moveTo>
                      <a:lnTo>
                        <a:pt x="85515" y="120327"/>
                      </a:lnTo>
                      <a:lnTo>
                        <a:pt x="85515" y="117593"/>
                      </a:lnTo>
                      <a:cubicBezTo>
                        <a:pt x="91592" y="111515"/>
                        <a:pt x="95846" y="103311"/>
                        <a:pt x="97061" y="94803"/>
                      </a:cubicBezTo>
                      <a:cubicBezTo>
                        <a:pt x="101315" y="92372"/>
                        <a:pt x="104354" y="88118"/>
                        <a:pt x="105266" y="82649"/>
                      </a:cubicBezTo>
                      <a:lnTo>
                        <a:pt x="107089" y="70495"/>
                      </a:lnTo>
                      <a:cubicBezTo>
                        <a:pt x="108000" y="65329"/>
                        <a:pt x="106481" y="59860"/>
                        <a:pt x="102835" y="55910"/>
                      </a:cubicBezTo>
                      <a:cubicBezTo>
                        <a:pt x="102227" y="55302"/>
                        <a:pt x="101619" y="54390"/>
                        <a:pt x="101012" y="53783"/>
                      </a:cubicBezTo>
                      <a:lnTo>
                        <a:pt x="100708" y="37982"/>
                      </a:lnTo>
                      <a:cubicBezTo>
                        <a:pt x="100708" y="17016"/>
                        <a:pt x="83388" y="0"/>
                        <a:pt x="62118" y="0"/>
                      </a:cubicBezTo>
                      <a:lnTo>
                        <a:pt x="45102" y="0"/>
                      </a:lnTo>
                      <a:cubicBezTo>
                        <a:pt x="23832" y="0"/>
                        <a:pt x="6512" y="17016"/>
                        <a:pt x="6512" y="37982"/>
                      </a:cubicBezTo>
                      <a:lnTo>
                        <a:pt x="6208" y="53783"/>
                      </a:lnTo>
                      <a:cubicBezTo>
                        <a:pt x="5601" y="54390"/>
                        <a:pt x="4993" y="54998"/>
                        <a:pt x="4385" y="55606"/>
                      </a:cubicBezTo>
                      <a:cubicBezTo>
                        <a:pt x="1043" y="59556"/>
                        <a:pt x="-477" y="65025"/>
                        <a:pt x="131" y="70191"/>
                      </a:cubicBezTo>
                      <a:lnTo>
                        <a:pt x="1954" y="82345"/>
                      </a:lnTo>
                      <a:cubicBezTo>
                        <a:pt x="2866" y="87511"/>
                        <a:pt x="5904" y="92069"/>
                        <a:pt x="10158" y="94499"/>
                      </a:cubicBezTo>
                      <a:cubicBezTo>
                        <a:pt x="11374" y="103007"/>
                        <a:pt x="15628" y="111212"/>
                        <a:pt x="21705" y="117289"/>
                      </a:cubicBezTo>
                      <a:lnTo>
                        <a:pt x="21705" y="120023"/>
                      </a:lnTo>
                      <a:lnTo>
                        <a:pt x="15324" y="121847"/>
                      </a:lnTo>
                      <a:lnTo>
                        <a:pt x="3777" y="125189"/>
                      </a:lnTo>
                      <a:lnTo>
                        <a:pt x="3777" y="125189"/>
                      </a:lnTo>
                      <a:cubicBezTo>
                        <a:pt x="10158" y="126708"/>
                        <a:pt x="16236" y="129139"/>
                        <a:pt x="21705" y="132785"/>
                      </a:cubicBezTo>
                      <a:lnTo>
                        <a:pt x="30821" y="130051"/>
                      </a:lnTo>
                      <a:cubicBezTo>
                        <a:pt x="32340" y="129747"/>
                        <a:pt x="33555" y="128228"/>
                        <a:pt x="33555" y="126708"/>
                      </a:cubicBezTo>
                      <a:lnTo>
                        <a:pt x="33555" y="112123"/>
                      </a:lnTo>
                      <a:lnTo>
                        <a:pt x="32644" y="111515"/>
                      </a:lnTo>
                      <a:cubicBezTo>
                        <a:pt x="26263" y="106654"/>
                        <a:pt x="22009" y="99057"/>
                        <a:pt x="21401" y="91157"/>
                      </a:cubicBezTo>
                      <a:cubicBezTo>
                        <a:pt x="21097" y="88422"/>
                        <a:pt x="20793" y="85991"/>
                        <a:pt x="20793" y="85080"/>
                      </a:cubicBezTo>
                      <a:lnTo>
                        <a:pt x="18363" y="85080"/>
                      </a:lnTo>
                      <a:cubicBezTo>
                        <a:pt x="15932" y="85080"/>
                        <a:pt x="13805" y="83257"/>
                        <a:pt x="13501" y="81130"/>
                      </a:cubicBezTo>
                      <a:lnTo>
                        <a:pt x="11678" y="68976"/>
                      </a:lnTo>
                      <a:cubicBezTo>
                        <a:pt x="11070" y="65329"/>
                        <a:pt x="14109" y="61987"/>
                        <a:pt x="17755" y="61987"/>
                      </a:cubicBezTo>
                      <a:lnTo>
                        <a:pt x="18363" y="38590"/>
                      </a:lnTo>
                      <a:cubicBezTo>
                        <a:pt x="18363" y="24309"/>
                        <a:pt x="30213" y="12762"/>
                        <a:pt x="44798" y="12762"/>
                      </a:cubicBezTo>
                      <a:lnTo>
                        <a:pt x="61814" y="12762"/>
                      </a:lnTo>
                      <a:cubicBezTo>
                        <a:pt x="76399" y="12762"/>
                        <a:pt x="88250" y="24309"/>
                        <a:pt x="88250" y="38590"/>
                      </a:cubicBezTo>
                      <a:lnTo>
                        <a:pt x="88857" y="61987"/>
                      </a:lnTo>
                      <a:cubicBezTo>
                        <a:pt x="92504" y="61987"/>
                        <a:pt x="95542" y="65329"/>
                        <a:pt x="94934" y="68976"/>
                      </a:cubicBezTo>
                      <a:lnTo>
                        <a:pt x="93111" y="81130"/>
                      </a:lnTo>
                      <a:cubicBezTo>
                        <a:pt x="92807" y="83561"/>
                        <a:pt x="90680" y="85080"/>
                        <a:pt x="88250" y="85080"/>
                      </a:cubicBezTo>
                      <a:lnTo>
                        <a:pt x="85819" y="85080"/>
                      </a:lnTo>
                      <a:cubicBezTo>
                        <a:pt x="85515" y="86295"/>
                        <a:pt x="85515" y="88726"/>
                        <a:pt x="85211" y="91157"/>
                      </a:cubicBezTo>
                      <a:cubicBezTo>
                        <a:pt x="84603" y="99057"/>
                        <a:pt x="80349" y="106654"/>
                        <a:pt x="73968" y="111515"/>
                      </a:cubicBezTo>
                      <a:lnTo>
                        <a:pt x="73057" y="112123"/>
                      </a:lnTo>
                      <a:lnTo>
                        <a:pt x="73057" y="126708"/>
                      </a:lnTo>
                      <a:cubicBezTo>
                        <a:pt x="73057" y="128228"/>
                        <a:pt x="74272" y="129747"/>
                        <a:pt x="75791" y="130051"/>
                      </a:cubicBezTo>
                      <a:lnTo>
                        <a:pt x="109823" y="139774"/>
                      </a:lnTo>
                      <a:cubicBezTo>
                        <a:pt x="120762" y="141901"/>
                        <a:pt x="128359" y="151625"/>
                        <a:pt x="128359" y="162867"/>
                      </a:cubicBezTo>
                      <a:lnTo>
                        <a:pt x="128359" y="242782"/>
                      </a:lnTo>
                      <a:lnTo>
                        <a:pt x="47837" y="290183"/>
                      </a:lnTo>
                      <a:lnTo>
                        <a:pt x="47837" y="304161"/>
                      </a:lnTo>
                      <a:lnTo>
                        <a:pt x="134436" y="253113"/>
                      </a:lnTo>
                      <a:lnTo>
                        <a:pt x="140513" y="249466"/>
                      </a:lnTo>
                      <a:lnTo>
                        <a:pt x="140513" y="242478"/>
                      </a:lnTo>
                      <a:lnTo>
                        <a:pt x="140513" y="163171"/>
                      </a:lnTo>
                      <a:cubicBezTo>
                        <a:pt x="141121" y="146459"/>
                        <a:pt x="129574" y="131874"/>
                        <a:pt x="113166" y="12822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4FE14DD-7385-0562-688B-D6E4BDF20C31}"/>
                    </a:ext>
                  </a:extLst>
                </p:cNvPr>
                <p:cNvSpPr/>
                <p:nvPr/>
              </p:nvSpPr>
              <p:spPr>
                <a:xfrm>
                  <a:off x="3539935" y="4254770"/>
                  <a:ext cx="82332" cy="34398"/>
                </a:xfrm>
                <a:custGeom>
                  <a:avLst/>
                  <a:gdLst>
                    <a:gd name="connsiteX0" fmla="*/ 6077 w 88726"/>
                    <a:gd name="connsiteY0" fmla="*/ 37071 h 37070"/>
                    <a:gd name="connsiteX1" fmla="*/ 25828 w 88726"/>
                    <a:gd name="connsiteY1" fmla="*/ 24916 h 37070"/>
                    <a:gd name="connsiteX2" fmla="*/ 26132 w 88726"/>
                    <a:gd name="connsiteY2" fmla="*/ 24309 h 37070"/>
                    <a:gd name="connsiteX3" fmla="*/ 55606 w 88726"/>
                    <a:gd name="connsiteY3" fmla="*/ 36767 h 37070"/>
                    <a:gd name="connsiteX4" fmla="*/ 88726 w 88726"/>
                    <a:gd name="connsiteY4" fmla="*/ 36767 h 37070"/>
                    <a:gd name="connsiteX5" fmla="*/ 88726 w 88726"/>
                    <a:gd name="connsiteY5" fmla="*/ 25828 h 37070"/>
                    <a:gd name="connsiteX6" fmla="*/ 88726 w 88726"/>
                    <a:gd name="connsiteY6" fmla="*/ 24612 h 37070"/>
                    <a:gd name="connsiteX7" fmla="*/ 55606 w 88726"/>
                    <a:gd name="connsiteY7" fmla="*/ 24612 h 37070"/>
                    <a:gd name="connsiteX8" fmla="*/ 30690 w 88726"/>
                    <a:gd name="connsiteY8" fmla="*/ 10027 h 37070"/>
                    <a:gd name="connsiteX9" fmla="*/ 25220 w 88726"/>
                    <a:gd name="connsiteY9" fmla="*/ 0 h 37070"/>
                    <a:gd name="connsiteX10" fmla="*/ 15193 w 88726"/>
                    <a:gd name="connsiteY10" fmla="*/ 19143 h 37070"/>
                    <a:gd name="connsiteX11" fmla="*/ 6077 w 88726"/>
                    <a:gd name="connsiteY11" fmla="*/ 24612 h 37070"/>
                    <a:gd name="connsiteX12" fmla="*/ 304 w 88726"/>
                    <a:gd name="connsiteY12" fmla="*/ 24612 h 37070"/>
                    <a:gd name="connsiteX13" fmla="*/ 0 w 88726"/>
                    <a:gd name="connsiteY13" fmla="*/ 37071 h 37070"/>
                    <a:gd name="connsiteX14" fmla="*/ 0 w 88726"/>
                    <a:gd name="connsiteY14" fmla="*/ 37071 h 37070"/>
                    <a:gd name="connsiteX15" fmla="*/ 6077 w 88726"/>
                    <a:gd name="connsiteY15" fmla="*/ 37071 h 3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8726" h="37070">
                      <a:moveTo>
                        <a:pt x="6077" y="37071"/>
                      </a:moveTo>
                      <a:cubicBezTo>
                        <a:pt x="14585" y="37071"/>
                        <a:pt x="21878" y="32513"/>
                        <a:pt x="25828" y="24916"/>
                      </a:cubicBezTo>
                      <a:lnTo>
                        <a:pt x="26132" y="24309"/>
                      </a:lnTo>
                      <a:cubicBezTo>
                        <a:pt x="33728" y="32209"/>
                        <a:pt x="44363" y="36767"/>
                        <a:pt x="55606" y="36767"/>
                      </a:cubicBezTo>
                      <a:lnTo>
                        <a:pt x="88726" y="36767"/>
                      </a:lnTo>
                      <a:lnTo>
                        <a:pt x="88726" y="25828"/>
                      </a:lnTo>
                      <a:lnTo>
                        <a:pt x="88726" y="24612"/>
                      </a:lnTo>
                      <a:lnTo>
                        <a:pt x="55606" y="24612"/>
                      </a:lnTo>
                      <a:cubicBezTo>
                        <a:pt x="45275" y="24612"/>
                        <a:pt x="35551" y="18839"/>
                        <a:pt x="30690" y="10027"/>
                      </a:cubicBezTo>
                      <a:lnTo>
                        <a:pt x="25220" y="0"/>
                      </a:lnTo>
                      <a:lnTo>
                        <a:pt x="15193" y="19143"/>
                      </a:lnTo>
                      <a:cubicBezTo>
                        <a:pt x="13370" y="22485"/>
                        <a:pt x="10027" y="24612"/>
                        <a:pt x="6077" y="24612"/>
                      </a:cubicBezTo>
                      <a:lnTo>
                        <a:pt x="304" y="24612"/>
                      </a:lnTo>
                      <a:lnTo>
                        <a:pt x="0" y="37071"/>
                      </a:lnTo>
                      <a:lnTo>
                        <a:pt x="0" y="37071"/>
                      </a:lnTo>
                      <a:lnTo>
                        <a:pt x="6077" y="3707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3B863F56-1260-52E1-0648-4DFF38780D8D}"/>
                    </a:ext>
                  </a:extLst>
                </p:cNvPr>
                <p:cNvSpPr/>
                <p:nvPr/>
              </p:nvSpPr>
              <p:spPr>
                <a:xfrm>
                  <a:off x="3464652" y="4223754"/>
                  <a:ext cx="234026" cy="411941"/>
                </a:xfrm>
                <a:custGeom>
                  <a:avLst/>
                  <a:gdLst>
                    <a:gd name="connsiteX0" fmla="*/ 213915 w 252201"/>
                    <a:gd name="connsiteY0" fmla="*/ 194165 h 443934"/>
                    <a:gd name="connsiteX1" fmla="*/ 167425 w 252201"/>
                    <a:gd name="connsiteY1" fmla="*/ 180795 h 443934"/>
                    <a:gd name="connsiteX2" fmla="*/ 167425 w 252201"/>
                    <a:gd name="connsiteY2" fmla="*/ 177149 h 443934"/>
                    <a:gd name="connsiteX3" fmla="*/ 167425 w 252201"/>
                    <a:gd name="connsiteY3" fmla="*/ 169248 h 443934"/>
                    <a:gd name="connsiteX4" fmla="*/ 185353 w 252201"/>
                    <a:gd name="connsiteY4" fmla="*/ 133089 h 443934"/>
                    <a:gd name="connsiteX5" fmla="*/ 197507 w 252201"/>
                    <a:gd name="connsiteY5" fmla="*/ 117896 h 443934"/>
                    <a:gd name="connsiteX6" fmla="*/ 200546 w 252201"/>
                    <a:gd name="connsiteY6" fmla="*/ 99361 h 443934"/>
                    <a:gd name="connsiteX7" fmla="*/ 195684 w 252201"/>
                    <a:gd name="connsiteY7" fmla="*/ 82345 h 443934"/>
                    <a:gd name="connsiteX8" fmla="*/ 191430 w 252201"/>
                    <a:gd name="connsiteY8" fmla="*/ 78395 h 443934"/>
                    <a:gd name="connsiteX9" fmla="*/ 190822 w 252201"/>
                    <a:gd name="connsiteY9" fmla="*/ 51352 h 443934"/>
                    <a:gd name="connsiteX10" fmla="*/ 138559 w 252201"/>
                    <a:gd name="connsiteY10" fmla="*/ 0 h 443934"/>
                    <a:gd name="connsiteX11" fmla="*/ 112731 w 252201"/>
                    <a:gd name="connsiteY11" fmla="*/ 0 h 443934"/>
                    <a:gd name="connsiteX12" fmla="*/ 60468 w 252201"/>
                    <a:gd name="connsiteY12" fmla="*/ 51352 h 443934"/>
                    <a:gd name="connsiteX13" fmla="*/ 59860 w 252201"/>
                    <a:gd name="connsiteY13" fmla="*/ 78395 h 443934"/>
                    <a:gd name="connsiteX14" fmla="*/ 55606 w 252201"/>
                    <a:gd name="connsiteY14" fmla="*/ 82345 h 443934"/>
                    <a:gd name="connsiteX15" fmla="*/ 50744 w 252201"/>
                    <a:gd name="connsiteY15" fmla="*/ 99361 h 443934"/>
                    <a:gd name="connsiteX16" fmla="*/ 53783 w 252201"/>
                    <a:gd name="connsiteY16" fmla="*/ 117896 h 443934"/>
                    <a:gd name="connsiteX17" fmla="*/ 65937 w 252201"/>
                    <a:gd name="connsiteY17" fmla="*/ 132785 h 443934"/>
                    <a:gd name="connsiteX18" fmla="*/ 83865 w 252201"/>
                    <a:gd name="connsiteY18" fmla="*/ 168944 h 443934"/>
                    <a:gd name="connsiteX19" fmla="*/ 83865 w 252201"/>
                    <a:gd name="connsiteY19" fmla="*/ 180491 h 443934"/>
                    <a:gd name="connsiteX20" fmla="*/ 69583 w 252201"/>
                    <a:gd name="connsiteY20" fmla="*/ 184441 h 443934"/>
                    <a:gd name="connsiteX21" fmla="*/ 37374 w 252201"/>
                    <a:gd name="connsiteY21" fmla="*/ 193557 h 443934"/>
                    <a:gd name="connsiteX22" fmla="*/ 0 w 252201"/>
                    <a:gd name="connsiteY22" fmla="*/ 240351 h 443934"/>
                    <a:gd name="connsiteX23" fmla="*/ 0 w 252201"/>
                    <a:gd name="connsiteY23" fmla="*/ 361286 h 443934"/>
                    <a:gd name="connsiteX24" fmla="*/ 0 w 252201"/>
                    <a:gd name="connsiteY24" fmla="*/ 368275 h 443934"/>
                    <a:gd name="connsiteX25" fmla="*/ 6077 w 252201"/>
                    <a:gd name="connsiteY25" fmla="*/ 371921 h 443934"/>
                    <a:gd name="connsiteX26" fmla="*/ 121543 w 252201"/>
                    <a:gd name="connsiteY26" fmla="*/ 440289 h 443934"/>
                    <a:gd name="connsiteX27" fmla="*/ 127924 w 252201"/>
                    <a:gd name="connsiteY27" fmla="*/ 443935 h 443934"/>
                    <a:gd name="connsiteX28" fmla="*/ 134001 w 252201"/>
                    <a:gd name="connsiteY28" fmla="*/ 440289 h 443934"/>
                    <a:gd name="connsiteX29" fmla="*/ 246428 w 252201"/>
                    <a:gd name="connsiteY29" fmla="*/ 371921 h 443934"/>
                    <a:gd name="connsiteX30" fmla="*/ 252201 w 252201"/>
                    <a:gd name="connsiteY30" fmla="*/ 368275 h 443934"/>
                    <a:gd name="connsiteX31" fmla="*/ 252201 w 252201"/>
                    <a:gd name="connsiteY31" fmla="*/ 361286 h 443934"/>
                    <a:gd name="connsiteX32" fmla="*/ 252201 w 252201"/>
                    <a:gd name="connsiteY32" fmla="*/ 240959 h 443934"/>
                    <a:gd name="connsiteX33" fmla="*/ 213915 w 252201"/>
                    <a:gd name="connsiteY33" fmla="*/ 194165 h 443934"/>
                    <a:gd name="connsiteX34" fmla="*/ 239439 w 252201"/>
                    <a:gd name="connsiteY34" fmla="*/ 361894 h 443934"/>
                    <a:gd name="connsiteX35" fmla="*/ 127012 w 252201"/>
                    <a:gd name="connsiteY35" fmla="*/ 430261 h 443934"/>
                    <a:gd name="connsiteX36" fmla="*/ 11547 w 252201"/>
                    <a:gd name="connsiteY36" fmla="*/ 361894 h 443934"/>
                    <a:gd name="connsiteX37" fmla="*/ 11547 w 252201"/>
                    <a:gd name="connsiteY37" fmla="*/ 240959 h 443934"/>
                    <a:gd name="connsiteX38" fmla="*/ 39805 w 252201"/>
                    <a:gd name="connsiteY38" fmla="*/ 206015 h 443934"/>
                    <a:gd name="connsiteX39" fmla="*/ 72622 w 252201"/>
                    <a:gd name="connsiteY39" fmla="*/ 196595 h 443934"/>
                    <a:gd name="connsiteX40" fmla="*/ 91461 w 252201"/>
                    <a:gd name="connsiteY40" fmla="*/ 191126 h 443934"/>
                    <a:gd name="connsiteX41" fmla="*/ 95715 w 252201"/>
                    <a:gd name="connsiteY41" fmla="*/ 185960 h 443934"/>
                    <a:gd name="connsiteX42" fmla="*/ 95715 w 252201"/>
                    <a:gd name="connsiteY42" fmla="*/ 178364 h 443934"/>
                    <a:gd name="connsiteX43" fmla="*/ 96626 w 252201"/>
                    <a:gd name="connsiteY43" fmla="*/ 178972 h 443934"/>
                    <a:gd name="connsiteX44" fmla="*/ 117896 w 252201"/>
                    <a:gd name="connsiteY44" fmla="*/ 185657 h 443934"/>
                    <a:gd name="connsiteX45" fmla="*/ 123974 w 252201"/>
                    <a:gd name="connsiteY45" fmla="*/ 185657 h 443934"/>
                    <a:gd name="connsiteX46" fmla="*/ 123974 w 252201"/>
                    <a:gd name="connsiteY46" fmla="*/ 173502 h 443934"/>
                    <a:gd name="connsiteX47" fmla="*/ 117896 w 252201"/>
                    <a:gd name="connsiteY47" fmla="*/ 173502 h 443934"/>
                    <a:gd name="connsiteX48" fmla="*/ 103615 w 252201"/>
                    <a:gd name="connsiteY48" fmla="*/ 168944 h 443934"/>
                    <a:gd name="connsiteX49" fmla="*/ 95715 w 252201"/>
                    <a:gd name="connsiteY49" fmla="*/ 163475 h 443934"/>
                    <a:gd name="connsiteX50" fmla="*/ 95715 w 252201"/>
                    <a:gd name="connsiteY50" fmla="*/ 163475 h 443934"/>
                    <a:gd name="connsiteX51" fmla="*/ 94499 w 252201"/>
                    <a:gd name="connsiteY51" fmla="*/ 162563 h 443934"/>
                    <a:gd name="connsiteX52" fmla="*/ 77483 w 252201"/>
                    <a:gd name="connsiteY52" fmla="*/ 131570 h 443934"/>
                    <a:gd name="connsiteX53" fmla="*/ 76572 w 252201"/>
                    <a:gd name="connsiteY53" fmla="*/ 122150 h 443934"/>
                    <a:gd name="connsiteX54" fmla="*/ 72622 w 252201"/>
                    <a:gd name="connsiteY54" fmla="*/ 122150 h 443934"/>
                    <a:gd name="connsiteX55" fmla="*/ 65329 w 252201"/>
                    <a:gd name="connsiteY55" fmla="*/ 116073 h 443934"/>
                    <a:gd name="connsiteX56" fmla="*/ 62291 w 252201"/>
                    <a:gd name="connsiteY56" fmla="*/ 97538 h 443934"/>
                    <a:gd name="connsiteX57" fmla="*/ 71406 w 252201"/>
                    <a:gd name="connsiteY57" fmla="*/ 86903 h 443934"/>
                    <a:gd name="connsiteX58" fmla="*/ 72318 w 252201"/>
                    <a:gd name="connsiteY58" fmla="*/ 51352 h 443934"/>
                    <a:gd name="connsiteX59" fmla="*/ 112427 w 252201"/>
                    <a:gd name="connsiteY59" fmla="*/ 11850 h 443934"/>
                    <a:gd name="connsiteX60" fmla="*/ 138255 w 252201"/>
                    <a:gd name="connsiteY60" fmla="*/ 11850 h 443934"/>
                    <a:gd name="connsiteX61" fmla="*/ 178364 w 252201"/>
                    <a:gd name="connsiteY61" fmla="*/ 51352 h 443934"/>
                    <a:gd name="connsiteX62" fmla="*/ 179276 w 252201"/>
                    <a:gd name="connsiteY62" fmla="*/ 86903 h 443934"/>
                    <a:gd name="connsiteX63" fmla="*/ 188391 w 252201"/>
                    <a:gd name="connsiteY63" fmla="*/ 97538 h 443934"/>
                    <a:gd name="connsiteX64" fmla="*/ 185353 w 252201"/>
                    <a:gd name="connsiteY64" fmla="*/ 116073 h 443934"/>
                    <a:gd name="connsiteX65" fmla="*/ 178060 w 252201"/>
                    <a:gd name="connsiteY65" fmla="*/ 122150 h 443934"/>
                    <a:gd name="connsiteX66" fmla="*/ 174110 w 252201"/>
                    <a:gd name="connsiteY66" fmla="*/ 122150 h 443934"/>
                    <a:gd name="connsiteX67" fmla="*/ 173198 w 252201"/>
                    <a:gd name="connsiteY67" fmla="*/ 131570 h 443934"/>
                    <a:gd name="connsiteX68" fmla="*/ 156182 w 252201"/>
                    <a:gd name="connsiteY68" fmla="*/ 162563 h 443934"/>
                    <a:gd name="connsiteX69" fmla="*/ 154967 w 252201"/>
                    <a:gd name="connsiteY69" fmla="*/ 163475 h 443934"/>
                    <a:gd name="connsiteX70" fmla="*/ 154967 w 252201"/>
                    <a:gd name="connsiteY70" fmla="*/ 177149 h 443934"/>
                    <a:gd name="connsiteX71" fmla="*/ 154967 w 252201"/>
                    <a:gd name="connsiteY71" fmla="*/ 185960 h 443934"/>
                    <a:gd name="connsiteX72" fmla="*/ 154967 w 252201"/>
                    <a:gd name="connsiteY72" fmla="*/ 208750 h 443934"/>
                    <a:gd name="connsiteX73" fmla="*/ 167121 w 252201"/>
                    <a:gd name="connsiteY73" fmla="*/ 208750 h 443934"/>
                    <a:gd name="connsiteX74" fmla="*/ 167121 w 252201"/>
                    <a:gd name="connsiteY74" fmla="*/ 193253 h 443934"/>
                    <a:gd name="connsiteX75" fmla="*/ 210573 w 252201"/>
                    <a:gd name="connsiteY75" fmla="*/ 205711 h 443934"/>
                    <a:gd name="connsiteX76" fmla="*/ 238832 w 252201"/>
                    <a:gd name="connsiteY76" fmla="*/ 240655 h 443934"/>
                    <a:gd name="connsiteX77" fmla="*/ 238832 w 252201"/>
                    <a:gd name="connsiteY77" fmla="*/ 361894 h 443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252201" h="443934">
                      <a:moveTo>
                        <a:pt x="213915" y="194165"/>
                      </a:moveTo>
                      <a:lnTo>
                        <a:pt x="167425" y="180795"/>
                      </a:lnTo>
                      <a:lnTo>
                        <a:pt x="167425" y="177149"/>
                      </a:lnTo>
                      <a:lnTo>
                        <a:pt x="167425" y="169248"/>
                      </a:lnTo>
                      <a:cubicBezTo>
                        <a:pt x="177756" y="159829"/>
                        <a:pt x="184137" y="147067"/>
                        <a:pt x="185353" y="133089"/>
                      </a:cubicBezTo>
                      <a:cubicBezTo>
                        <a:pt x="191734" y="130658"/>
                        <a:pt x="196292" y="124885"/>
                        <a:pt x="197507" y="117896"/>
                      </a:cubicBezTo>
                      <a:lnTo>
                        <a:pt x="200546" y="99361"/>
                      </a:lnTo>
                      <a:cubicBezTo>
                        <a:pt x="201457" y="93284"/>
                        <a:pt x="199634" y="86903"/>
                        <a:pt x="195684" y="82345"/>
                      </a:cubicBezTo>
                      <a:cubicBezTo>
                        <a:pt x="194468" y="80826"/>
                        <a:pt x="192949" y="79611"/>
                        <a:pt x="191430" y="78395"/>
                      </a:cubicBezTo>
                      <a:lnTo>
                        <a:pt x="190822" y="51352"/>
                      </a:lnTo>
                      <a:cubicBezTo>
                        <a:pt x="190822" y="23093"/>
                        <a:pt x="167425" y="0"/>
                        <a:pt x="138559" y="0"/>
                      </a:cubicBezTo>
                      <a:lnTo>
                        <a:pt x="112731" y="0"/>
                      </a:lnTo>
                      <a:cubicBezTo>
                        <a:pt x="83865" y="0"/>
                        <a:pt x="60468" y="23093"/>
                        <a:pt x="60468" y="51352"/>
                      </a:cubicBezTo>
                      <a:lnTo>
                        <a:pt x="59860" y="78395"/>
                      </a:lnTo>
                      <a:cubicBezTo>
                        <a:pt x="58341" y="79611"/>
                        <a:pt x="56821" y="80826"/>
                        <a:pt x="55606" y="82345"/>
                      </a:cubicBezTo>
                      <a:cubicBezTo>
                        <a:pt x="51656" y="86903"/>
                        <a:pt x="49833" y="93284"/>
                        <a:pt x="50744" y="99361"/>
                      </a:cubicBezTo>
                      <a:lnTo>
                        <a:pt x="53783" y="117896"/>
                      </a:lnTo>
                      <a:cubicBezTo>
                        <a:pt x="54998" y="124885"/>
                        <a:pt x="59556" y="130355"/>
                        <a:pt x="65937" y="132785"/>
                      </a:cubicBezTo>
                      <a:cubicBezTo>
                        <a:pt x="67152" y="146763"/>
                        <a:pt x="73837" y="159525"/>
                        <a:pt x="83865" y="168944"/>
                      </a:cubicBezTo>
                      <a:lnTo>
                        <a:pt x="83865" y="180491"/>
                      </a:lnTo>
                      <a:lnTo>
                        <a:pt x="69583" y="184441"/>
                      </a:lnTo>
                      <a:lnTo>
                        <a:pt x="37374" y="193557"/>
                      </a:lnTo>
                      <a:cubicBezTo>
                        <a:pt x="15497" y="198115"/>
                        <a:pt x="0" y="217865"/>
                        <a:pt x="0" y="240351"/>
                      </a:cubicBezTo>
                      <a:lnTo>
                        <a:pt x="0" y="361286"/>
                      </a:lnTo>
                      <a:lnTo>
                        <a:pt x="0" y="368275"/>
                      </a:lnTo>
                      <a:lnTo>
                        <a:pt x="6077" y="371921"/>
                      </a:lnTo>
                      <a:lnTo>
                        <a:pt x="121543" y="440289"/>
                      </a:lnTo>
                      <a:lnTo>
                        <a:pt x="127924" y="443935"/>
                      </a:lnTo>
                      <a:lnTo>
                        <a:pt x="134001" y="440289"/>
                      </a:lnTo>
                      <a:lnTo>
                        <a:pt x="246428" y="371921"/>
                      </a:lnTo>
                      <a:lnTo>
                        <a:pt x="252201" y="368275"/>
                      </a:lnTo>
                      <a:lnTo>
                        <a:pt x="252201" y="361286"/>
                      </a:lnTo>
                      <a:lnTo>
                        <a:pt x="252201" y="240959"/>
                      </a:lnTo>
                      <a:cubicBezTo>
                        <a:pt x="251593" y="218473"/>
                        <a:pt x="235793" y="199026"/>
                        <a:pt x="213915" y="194165"/>
                      </a:cubicBezTo>
                      <a:close/>
                      <a:moveTo>
                        <a:pt x="239439" y="361894"/>
                      </a:moveTo>
                      <a:lnTo>
                        <a:pt x="127012" y="430261"/>
                      </a:lnTo>
                      <a:lnTo>
                        <a:pt x="11547" y="361894"/>
                      </a:lnTo>
                      <a:lnTo>
                        <a:pt x="11547" y="240959"/>
                      </a:lnTo>
                      <a:cubicBezTo>
                        <a:pt x="11547" y="223943"/>
                        <a:pt x="23397" y="209357"/>
                        <a:pt x="39805" y="206015"/>
                      </a:cubicBezTo>
                      <a:lnTo>
                        <a:pt x="72622" y="196595"/>
                      </a:lnTo>
                      <a:lnTo>
                        <a:pt x="91461" y="191126"/>
                      </a:lnTo>
                      <a:cubicBezTo>
                        <a:pt x="93892" y="190518"/>
                        <a:pt x="95715" y="188391"/>
                        <a:pt x="95715" y="185960"/>
                      </a:cubicBezTo>
                      <a:lnTo>
                        <a:pt x="95715" y="178364"/>
                      </a:lnTo>
                      <a:lnTo>
                        <a:pt x="96626" y="178972"/>
                      </a:lnTo>
                      <a:cubicBezTo>
                        <a:pt x="103007" y="183226"/>
                        <a:pt x="110300" y="185657"/>
                        <a:pt x="117896" y="185657"/>
                      </a:cubicBezTo>
                      <a:lnTo>
                        <a:pt x="123974" y="185657"/>
                      </a:lnTo>
                      <a:lnTo>
                        <a:pt x="123974" y="173502"/>
                      </a:lnTo>
                      <a:lnTo>
                        <a:pt x="117896" y="173502"/>
                      </a:lnTo>
                      <a:cubicBezTo>
                        <a:pt x="112731" y="173502"/>
                        <a:pt x="107869" y="171983"/>
                        <a:pt x="103615" y="168944"/>
                      </a:cubicBezTo>
                      <a:lnTo>
                        <a:pt x="95715" y="163475"/>
                      </a:lnTo>
                      <a:lnTo>
                        <a:pt x="95715" y="163475"/>
                      </a:lnTo>
                      <a:lnTo>
                        <a:pt x="94499" y="162563"/>
                      </a:lnTo>
                      <a:cubicBezTo>
                        <a:pt x="84776" y="154967"/>
                        <a:pt x="78699" y="143724"/>
                        <a:pt x="77483" y="131570"/>
                      </a:cubicBezTo>
                      <a:cubicBezTo>
                        <a:pt x="77180" y="127620"/>
                        <a:pt x="76876" y="123974"/>
                        <a:pt x="76572" y="122150"/>
                      </a:cubicBezTo>
                      <a:lnTo>
                        <a:pt x="72622" y="122150"/>
                      </a:lnTo>
                      <a:cubicBezTo>
                        <a:pt x="68976" y="122150"/>
                        <a:pt x="65937" y="119416"/>
                        <a:pt x="65329" y="116073"/>
                      </a:cubicBezTo>
                      <a:lnTo>
                        <a:pt x="62291" y="97538"/>
                      </a:lnTo>
                      <a:cubicBezTo>
                        <a:pt x="61379" y="92069"/>
                        <a:pt x="65633" y="86903"/>
                        <a:pt x="71406" y="86903"/>
                      </a:cubicBezTo>
                      <a:lnTo>
                        <a:pt x="72318" y="51352"/>
                      </a:lnTo>
                      <a:cubicBezTo>
                        <a:pt x="72318" y="29474"/>
                        <a:pt x="90245" y="11850"/>
                        <a:pt x="112427" y="11850"/>
                      </a:cubicBezTo>
                      <a:lnTo>
                        <a:pt x="138255" y="11850"/>
                      </a:lnTo>
                      <a:cubicBezTo>
                        <a:pt x="160436" y="11850"/>
                        <a:pt x="178364" y="29474"/>
                        <a:pt x="178364" y="51352"/>
                      </a:cubicBezTo>
                      <a:lnTo>
                        <a:pt x="179276" y="86903"/>
                      </a:lnTo>
                      <a:cubicBezTo>
                        <a:pt x="185049" y="86903"/>
                        <a:pt x="189303" y="91765"/>
                        <a:pt x="188391" y="97538"/>
                      </a:cubicBezTo>
                      <a:lnTo>
                        <a:pt x="185353" y="116073"/>
                      </a:lnTo>
                      <a:cubicBezTo>
                        <a:pt x="184745" y="119720"/>
                        <a:pt x="181706" y="122150"/>
                        <a:pt x="178060" y="122150"/>
                      </a:cubicBezTo>
                      <a:lnTo>
                        <a:pt x="174110" y="122150"/>
                      </a:lnTo>
                      <a:cubicBezTo>
                        <a:pt x="173806" y="123974"/>
                        <a:pt x="173502" y="127620"/>
                        <a:pt x="173198" y="131570"/>
                      </a:cubicBezTo>
                      <a:cubicBezTo>
                        <a:pt x="172287" y="143724"/>
                        <a:pt x="165906" y="154967"/>
                        <a:pt x="156182" y="162563"/>
                      </a:cubicBezTo>
                      <a:lnTo>
                        <a:pt x="154967" y="163475"/>
                      </a:lnTo>
                      <a:lnTo>
                        <a:pt x="154967" y="177149"/>
                      </a:lnTo>
                      <a:lnTo>
                        <a:pt x="154967" y="185960"/>
                      </a:lnTo>
                      <a:lnTo>
                        <a:pt x="154967" y="208750"/>
                      </a:lnTo>
                      <a:lnTo>
                        <a:pt x="167121" y="208750"/>
                      </a:lnTo>
                      <a:lnTo>
                        <a:pt x="167121" y="193253"/>
                      </a:lnTo>
                      <a:lnTo>
                        <a:pt x="210573" y="205711"/>
                      </a:lnTo>
                      <a:cubicBezTo>
                        <a:pt x="226981" y="209054"/>
                        <a:pt x="238832" y="223639"/>
                        <a:pt x="238832" y="240655"/>
                      </a:cubicBezTo>
                      <a:lnTo>
                        <a:pt x="238832" y="36189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3D07068-3116-AA03-5431-29DF2AA0B40F}"/>
                </a:ext>
              </a:extLst>
            </p:cNvPr>
            <p:cNvGrpSpPr/>
            <p:nvPr/>
          </p:nvGrpSpPr>
          <p:grpSpPr>
            <a:xfrm>
              <a:off x="1499718" y="894684"/>
              <a:ext cx="922074" cy="1556555"/>
              <a:chOff x="1499718" y="894684"/>
              <a:chExt cx="922074" cy="1556555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2088D90-420A-95AB-5A14-7A942F3F92A6}"/>
                  </a:ext>
                </a:extLst>
              </p:cNvPr>
              <p:cNvGrpSpPr/>
              <p:nvPr/>
            </p:nvGrpSpPr>
            <p:grpSpPr>
              <a:xfrm rot="19190583">
                <a:off x="1775656" y="894684"/>
                <a:ext cx="646136" cy="1556555"/>
                <a:chOff x="2677307" y="596095"/>
                <a:chExt cx="646136" cy="1556555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64F433C9-A454-EE3F-3B08-322692FE84CB}"/>
                    </a:ext>
                  </a:extLst>
                </p:cNvPr>
                <p:cNvSpPr/>
                <p:nvPr/>
              </p:nvSpPr>
              <p:spPr>
                <a:xfrm>
                  <a:off x="2984500" y="1114425"/>
                  <a:ext cx="63500" cy="103822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823ED873-7B74-8C5F-CC4C-E690C22FDC22}"/>
                    </a:ext>
                  </a:extLst>
                </p:cNvPr>
                <p:cNvSpPr/>
                <p:nvPr/>
              </p:nvSpPr>
              <p:spPr>
                <a:xfrm>
                  <a:off x="2677307" y="596095"/>
                  <a:ext cx="646136" cy="6461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533FBCAA-DD7E-EECE-06C7-9422BC11386B}"/>
                  </a:ext>
                </a:extLst>
              </p:cNvPr>
              <p:cNvGrpSpPr/>
              <p:nvPr/>
            </p:nvGrpSpPr>
            <p:grpSpPr>
              <a:xfrm>
                <a:off x="1499718" y="1031030"/>
                <a:ext cx="585871" cy="585871"/>
                <a:chOff x="1499718" y="1031030"/>
                <a:chExt cx="585871" cy="585871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44F7FAFE-98DA-47E2-F55A-71606D3B2BF9}"/>
                    </a:ext>
                  </a:extLst>
                </p:cNvPr>
                <p:cNvSpPr/>
                <p:nvPr/>
              </p:nvSpPr>
              <p:spPr>
                <a:xfrm>
                  <a:off x="1499718" y="1031030"/>
                  <a:ext cx="585871" cy="58587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8A86A07E-F604-C411-DC20-4CCCD7F85630}"/>
                    </a:ext>
                  </a:extLst>
                </p:cNvPr>
                <p:cNvSpPr/>
                <p:nvPr/>
              </p:nvSpPr>
              <p:spPr>
                <a:xfrm>
                  <a:off x="1580340" y="1180703"/>
                  <a:ext cx="130504" cy="282804"/>
                </a:xfrm>
                <a:custGeom>
                  <a:avLst/>
                  <a:gdLst>
                    <a:gd name="connsiteX0" fmla="*/ 12154 w 140640"/>
                    <a:gd name="connsiteY0" fmla="*/ 242782 h 304768"/>
                    <a:gd name="connsiteX1" fmla="*/ 12154 w 140640"/>
                    <a:gd name="connsiteY1" fmla="*/ 162867 h 304768"/>
                    <a:gd name="connsiteX2" fmla="*/ 30690 w 140640"/>
                    <a:gd name="connsiteY2" fmla="*/ 139774 h 304768"/>
                    <a:gd name="connsiteX3" fmla="*/ 52263 w 140640"/>
                    <a:gd name="connsiteY3" fmla="*/ 133697 h 304768"/>
                    <a:gd name="connsiteX4" fmla="*/ 64722 w 140640"/>
                    <a:gd name="connsiteY4" fmla="*/ 130051 h 304768"/>
                    <a:gd name="connsiteX5" fmla="*/ 67456 w 140640"/>
                    <a:gd name="connsiteY5" fmla="*/ 126708 h 304768"/>
                    <a:gd name="connsiteX6" fmla="*/ 67456 w 140640"/>
                    <a:gd name="connsiteY6" fmla="*/ 112123 h 304768"/>
                    <a:gd name="connsiteX7" fmla="*/ 66849 w 140640"/>
                    <a:gd name="connsiteY7" fmla="*/ 111515 h 304768"/>
                    <a:gd name="connsiteX8" fmla="*/ 55606 w 140640"/>
                    <a:gd name="connsiteY8" fmla="*/ 91157 h 304768"/>
                    <a:gd name="connsiteX9" fmla="*/ 54998 w 140640"/>
                    <a:gd name="connsiteY9" fmla="*/ 85080 h 304768"/>
                    <a:gd name="connsiteX10" fmla="*/ 52567 w 140640"/>
                    <a:gd name="connsiteY10" fmla="*/ 85080 h 304768"/>
                    <a:gd name="connsiteX11" fmla="*/ 47706 w 140640"/>
                    <a:gd name="connsiteY11" fmla="*/ 81130 h 304768"/>
                    <a:gd name="connsiteX12" fmla="*/ 45579 w 140640"/>
                    <a:gd name="connsiteY12" fmla="*/ 68368 h 304768"/>
                    <a:gd name="connsiteX13" fmla="*/ 51656 w 140640"/>
                    <a:gd name="connsiteY13" fmla="*/ 61379 h 304768"/>
                    <a:gd name="connsiteX14" fmla="*/ 52263 w 140640"/>
                    <a:gd name="connsiteY14" fmla="*/ 37982 h 304768"/>
                    <a:gd name="connsiteX15" fmla="*/ 78699 w 140640"/>
                    <a:gd name="connsiteY15" fmla="*/ 11850 h 304768"/>
                    <a:gd name="connsiteX16" fmla="*/ 95715 w 140640"/>
                    <a:gd name="connsiteY16" fmla="*/ 11850 h 304768"/>
                    <a:gd name="connsiteX17" fmla="*/ 122150 w 140640"/>
                    <a:gd name="connsiteY17" fmla="*/ 37982 h 304768"/>
                    <a:gd name="connsiteX18" fmla="*/ 122758 w 140640"/>
                    <a:gd name="connsiteY18" fmla="*/ 61379 h 304768"/>
                    <a:gd name="connsiteX19" fmla="*/ 128835 w 140640"/>
                    <a:gd name="connsiteY19" fmla="*/ 68368 h 304768"/>
                    <a:gd name="connsiteX20" fmla="*/ 127012 w 140640"/>
                    <a:gd name="connsiteY20" fmla="*/ 80522 h 304768"/>
                    <a:gd name="connsiteX21" fmla="*/ 122150 w 140640"/>
                    <a:gd name="connsiteY21" fmla="*/ 84472 h 304768"/>
                    <a:gd name="connsiteX22" fmla="*/ 119720 w 140640"/>
                    <a:gd name="connsiteY22" fmla="*/ 84472 h 304768"/>
                    <a:gd name="connsiteX23" fmla="*/ 119112 w 140640"/>
                    <a:gd name="connsiteY23" fmla="*/ 90549 h 304768"/>
                    <a:gd name="connsiteX24" fmla="*/ 107869 w 140640"/>
                    <a:gd name="connsiteY24" fmla="*/ 110908 h 304768"/>
                    <a:gd name="connsiteX25" fmla="*/ 106958 w 140640"/>
                    <a:gd name="connsiteY25" fmla="*/ 111515 h 304768"/>
                    <a:gd name="connsiteX26" fmla="*/ 106958 w 140640"/>
                    <a:gd name="connsiteY26" fmla="*/ 126101 h 304768"/>
                    <a:gd name="connsiteX27" fmla="*/ 109692 w 140640"/>
                    <a:gd name="connsiteY27" fmla="*/ 129443 h 304768"/>
                    <a:gd name="connsiteX28" fmla="*/ 119416 w 140640"/>
                    <a:gd name="connsiteY28" fmla="*/ 132178 h 304768"/>
                    <a:gd name="connsiteX29" fmla="*/ 137039 w 140640"/>
                    <a:gd name="connsiteY29" fmla="*/ 124885 h 304768"/>
                    <a:gd name="connsiteX30" fmla="*/ 137343 w 140640"/>
                    <a:gd name="connsiteY30" fmla="*/ 124885 h 304768"/>
                    <a:gd name="connsiteX31" fmla="*/ 118808 w 140640"/>
                    <a:gd name="connsiteY31" fmla="*/ 119720 h 304768"/>
                    <a:gd name="connsiteX32" fmla="*/ 118808 w 140640"/>
                    <a:gd name="connsiteY32" fmla="*/ 116985 h 304768"/>
                    <a:gd name="connsiteX33" fmla="*/ 130355 w 140640"/>
                    <a:gd name="connsiteY33" fmla="*/ 94196 h 304768"/>
                    <a:gd name="connsiteX34" fmla="*/ 138559 w 140640"/>
                    <a:gd name="connsiteY34" fmla="*/ 82345 h 304768"/>
                    <a:gd name="connsiteX35" fmla="*/ 140382 w 140640"/>
                    <a:gd name="connsiteY35" fmla="*/ 70191 h 304768"/>
                    <a:gd name="connsiteX36" fmla="*/ 136128 w 140640"/>
                    <a:gd name="connsiteY36" fmla="*/ 55606 h 304768"/>
                    <a:gd name="connsiteX37" fmla="*/ 134305 w 140640"/>
                    <a:gd name="connsiteY37" fmla="*/ 53783 h 304768"/>
                    <a:gd name="connsiteX38" fmla="*/ 134609 w 140640"/>
                    <a:gd name="connsiteY38" fmla="*/ 37982 h 304768"/>
                    <a:gd name="connsiteX39" fmla="*/ 96019 w 140640"/>
                    <a:gd name="connsiteY39" fmla="*/ 0 h 304768"/>
                    <a:gd name="connsiteX40" fmla="*/ 79003 w 140640"/>
                    <a:gd name="connsiteY40" fmla="*/ 0 h 304768"/>
                    <a:gd name="connsiteX41" fmla="*/ 40413 w 140640"/>
                    <a:gd name="connsiteY41" fmla="*/ 37982 h 304768"/>
                    <a:gd name="connsiteX42" fmla="*/ 40109 w 140640"/>
                    <a:gd name="connsiteY42" fmla="*/ 53783 h 304768"/>
                    <a:gd name="connsiteX43" fmla="*/ 37982 w 140640"/>
                    <a:gd name="connsiteY43" fmla="*/ 55910 h 304768"/>
                    <a:gd name="connsiteX44" fmla="*/ 33728 w 140640"/>
                    <a:gd name="connsiteY44" fmla="*/ 70495 h 304768"/>
                    <a:gd name="connsiteX45" fmla="*/ 35551 w 140640"/>
                    <a:gd name="connsiteY45" fmla="*/ 82649 h 304768"/>
                    <a:gd name="connsiteX46" fmla="*/ 43755 w 140640"/>
                    <a:gd name="connsiteY46" fmla="*/ 94803 h 304768"/>
                    <a:gd name="connsiteX47" fmla="*/ 55302 w 140640"/>
                    <a:gd name="connsiteY47" fmla="*/ 117593 h 304768"/>
                    <a:gd name="connsiteX48" fmla="*/ 55302 w 140640"/>
                    <a:gd name="connsiteY48" fmla="*/ 120023 h 304768"/>
                    <a:gd name="connsiteX49" fmla="*/ 48921 w 140640"/>
                    <a:gd name="connsiteY49" fmla="*/ 121847 h 304768"/>
                    <a:gd name="connsiteX50" fmla="*/ 27651 w 140640"/>
                    <a:gd name="connsiteY50" fmla="*/ 127924 h 304768"/>
                    <a:gd name="connsiteX51" fmla="*/ 0 w 140640"/>
                    <a:gd name="connsiteY51" fmla="*/ 162867 h 304768"/>
                    <a:gd name="connsiteX52" fmla="*/ 0 w 140640"/>
                    <a:gd name="connsiteY52" fmla="*/ 242782 h 304768"/>
                    <a:gd name="connsiteX53" fmla="*/ 0 w 140640"/>
                    <a:gd name="connsiteY53" fmla="*/ 249770 h 304768"/>
                    <a:gd name="connsiteX54" fmla="*/ 6077 w 140640"/>
                    <a:gd name="connsiteY54" fmla="*/ 253417 h 304768"/>
                    <a:gd name="connsiteX55" fmla="*/ 92980 w 140640"/>
                    <a:gd name="connsiteY55" fmla="*/ 304768 h 304768"/>
                    <a:gd name="connsiteX56" fmla="*/ 92980 w 140640"/>
                    <a:gd name="connsiteY56" fmla="*/ 290791 h 304768"/>
                    <a:gd name="connsiteX57" fmla="*/ 12154 w 140640"/>
                    <a:gd name="connsiteY57" fmla="*/ 242782 h 304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40640" h="304768">
                      <a:moveTo>
                        <a:pt x="12154" y="242782"/>
                      </a:moveTo>
                      <a:lnTo>
                        <a:pt x="12154" y="162867"/>
                      </a:lnTo>
                      <a:cubicBezTo>
                        <a:pt x="12154" y="151625"/>
                        <a:pt x="20055" y="141901"/>
                        <a:pt x="30690" y="139774"/>
                      </a:cubicBezTo>
                      <a:lnTo>
                        <a:pt x="52263" y="133697"/>
                      </a:lnTo>
                      <a:lnTo>
                        <a:pt x="64722" y="130051"/>
                      </a:lnTo>
                      <a:cubicBezTo>
                        <a:pt x="66241" y="129747"/>
                        <a:pt x="67456" y="128228"/>
                        <a:pt x="67456" y="126708"/>
                      </a:cubicBezTo>
                      <a:lnTo>
                        <a:pt x="67456" y="112123"/>
                      </a:lnTo>
                      <a:lnTo>
                        <a:pt x="66849" y="111515"/>
                      </a:lnTo>
                      <a:cubicBezTo>
                        <a:pt x="60468" y="106654"/>
                        <a:pt x="56517" y="99057"/>
                        <a:pt x="55606" y="91157"/>
                      </a:cubicBezTo>
                      <a:cubicBezTo>
                        <a:pt x="55302" y="88422"/>
                        <a:pt x="55302" y="86295"/>
                        <a:pt x="54998" y="85080"/>
                      </a:cubicBezTo>
                      <a:lnTo>
                        <a:pt x="52567" y="85080"/>
                      </a:lnTo>
                      <a:cubicBezTo>
                        <a:pt x="50136" y="85080"/>
                        <a:pt x="48009" y="83257"/>
                        <a:pt x="47706" y="81130"/>
                      </a:cubicBezTo>
                      <a:lnTo>
                        <a:pt x="45579" y="68368"/>
                      </a:lnTo>
                      <a:cubicBezTo>
                        <a:pt x="44971" y="64722"/>
                        <a:pt x="48009" y="61379"/>
                        <a:pt x="51656" y="61379"/>
                      </a:cubicBezTo>
                      <a:lnTo>
                        <a:pt x="52263" y="37982"/>
                      </a:lnTo>
                      <a:cubicBezTo>
                        <a:pt x="52263" y="23701"/>
                        <a:pt x="64114" y="11850"/>
                        <a:pt x="78699" y="11850"/>
                      </a:cubicBezTo>
                      <a:lnTo>
                        <a:pt x="95715" y="11850"/>
                      </a:lnTo>
                      <a:cubicBezTo>
                        <a:pt x="110300" y="11850"/>
                        <a:pt x="122150" y="23397"/>
                        <a:pt x="122150" y="37982"/>
                      </a:cubicBezTo>
                      <a:lnTo>
                        <a:pt x="122758" y="61379"/>
                      </a:lnTo>
                      <a:cubicBezTo>
                        <a:pt x="126404" y="61379"/>
                        <a:pt x="129443" y="64722"/>
                        <a:pt x="128835" y="68368"/>
                      </a:cubicBezTo>
                      <a:lnTo>
                        <a:pt x="127012" y="80522"/>
                      </a:lnTo>
                      <a:cubicBezTo>
                        <a:pt x="126708" y="82953"/>
                        <a:pt x="124581" y="84472"/>
                        <a:pt x="122150" y="84472"/>
                      </a:cubicBezTo>
                      <a:lnTo>
                        <a:pt x="119720" y="84472"/>
                      </a:lnTo>
                      <a:cubicBezTo>
                        <a:pt x="119416" y="85688"/>
                        <a:pt x="119416" y="88118"/>
                        <a:pt x="119112" y="90549"/>
                      </a:cubicBezTo>
                      <a:cubicBezTo>
                        <a:pt x="118504" y="98450"/>
                        <a:pt x="114250" y="106046"/>
                        <a:pt x="107869" y="110908"/>
                      </a:cubicBezTo>
                      <a:lnTo>
                        <a:pt x="106958" y="111515"/>
                      </a:lnTo>
                      <a:lnTo>
                        <a:pt x="106958" y="126101"/>
                      </a:lnTo>
                      <a:cubicBezTo>
                        <a:pt x="106958" y="127924"/>
                        <a:pt x="108173" y="129139"/>
                        <a:pt x="109692" y="129443"/>
                      </a:cubicBezTo>
                      <a:lnTo>
                        <a:pt x="119416" y="132178"/>
                      </a:lnTo>
                      <a:cubicBezTo>
                        <a:pt x="124885" y="128835"/>
                        <a:pt x="130658" y="126101"/>
                        <a:pt x="137039" y="124885"/>
                      </a:cubicBezTo>
                      <a:lnTo>
                        <a:pt x="137343" y="124885"/>
                      </a:lnTo>
                      <a:lnTo>
                        <a:pt x="118808" y="119720"/>
                      </a:lnTo>
                      <a:lnTo>
                        <a:pt x="118808" y="116985"/>
                      </a:lnTo>
                      <a:cubicBezTo>
                        <a:pt x="125189" y="110604"/>
                        <a:pt x="129139" y="102704"/>
                        <a:pt x="130355" y="94196"/>
                      </a:cubicBezTo>
                      <a:cubicBezTo>
                        <a:pt x="134609" y="91765"/>
                        <a:pt x="137951" y="87207"/>
                        <a:pt x="138559" y="82345"/>
                      </a:cubicBezTo>
                      <a:lnTo>
                        <a:pt x="140382" y="70191"/>
                      </a:lnTo>
                      <a:cubicBezTo>
                        <a:pt x="141293" y="65025"/>
                        <a:pt x="139774" y="59556"/>
                        <a:pt x="136128" y="55606"/>
                      </a:cubicBezTo>
                      <a:cubicBezTo>
                        <a:pt x="135520" y="54998"/>
                        <a:pt x="134912" y="54087"/>
                        <a:pt x="134305" y="53783"/>
                      </a:cubicBezTo>
                      <a:lnTo>
                        <a:pt x="134609" y="37982"/>
                      </a:lnTo>
                      <a:cubicBezTo>
                        <a:pt x="134609" y="17016"/>
                        <a:pt x="117289" y="0"/>
                        <a:pt x="96019" y="0"/>
                      </a:cubicBezTo>
                      <a:lnTo>
                        <a:pt x="79003" y="0"/>
                      </a:lnTo>
                      <a:cubicBezTo>
                        <a:pt x="57733" y="0"/>
                        <a:pt x="40413" y="17016"/>
                        <a:pt x="40413" y="37982"/>
                      </a:cubicBezTo>
                      <a:lnTo>
                        <a:pt x="40109" y="53783"/>
                      </a:lnTo>
                      <a:cubicBezTo>
                        <a:pt x="39501" y="54390"/>
                        <a:pt x="38894" y="54998"/>
                        <a:pt x="37982" y="55910"/>
                      </a:cubicBezTo>
                      <a:cubicBezTo>
                        <a:pt x="34640" y="59860"/>
                        <a:pt x="33120" y="65329"/>
                        <a:pt x="33728" y="70495"/>
                      </a:cubicBezTo>
                      <a:lnTo>
                        <a:pt x="35551" y="82649"/>
                      </a:lnTo>
                      <a:cubicBezTo>
                        <a:pt x="36463" y="87815"/>
                        <a:pt x="39501" y="92069"/>
                        <a:pt x="43755" y="94803"/>
                      </a:cubicBezTo>
                      <a:cubicBezTo>
                        <a:pt x="44971" y="103615"/>
                        <a:pt x="49225" y="111515"/>
                        <a:pt x="55302" y="117593"/>
                      </a:cubicBezTo>
                      <a:lnTo>
                        <a:pt x="55302" y="120023"/>
                      </a:lnTo>
                      <a:lnTo>
                        <a:pt x="48921" y="121847"/>
                      </a:lnTo>
                      <a:lnTo>
                        <a:pt x="27651" y="127924"/>
                      </a:lnTo>
                      <a:cubicBezTo>
                        <a:pt x="11547" y="131570"/>
                        <a:pt x="0" y="146155"/>
                        <a:pt x="0" y="162867"/>
                      </a:cubicBezTo>
                      <a:lnTo>
                        <a:pt x="0" y="242782"/>
                      </a:lnTo>
                      <a:lnTo>
                        <a:pt x="0" y="249770"/>
                      </a:lnTo>
                      <a:lnTo>
                        <a:pt x="6077" y="253417"/>
                      </a:lnTo>
                      <a:lnTo>
                        <a:pt x="92980" y="304768"/>
                      </a:lnTo>
                      <a:lnTo>
                        <a:pt x="92980" y="290791"/>
                      </a:lnTo>
                      <a:lnTo>
                        <a:pt x="12154" y="24278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048D9E86-A245-9064-4F52-A1ADBEE63AE9}"/>
                    </a:ext>
                  </a:extLst>
                </p:cNvPr>
                <p:cNvSpPr/>
                <p:nvPr/>
              </p:nvSpPr>
              <p:spPr>
                <a:xfrm>
                  <a:off x="1872328" y="1180703"/>
                  <a:ext cx="130407" cy="282240"/>
                </a:xfrm>
                <a:custGeom>
                  <a:avLst/>
                  <a:gdLst>
                    <a:gd name="connsiteX0" fmla="*/ 113166 w 140535"/>
                    <a:gd name="connsiteY0" fmla="*/ 128228 h 304160"/>
                    <a:gd name="connsiteX1" fmla="*/ 85515 w 140535"/>
                    <a:gd name="connsiteY1" fmla="*/ 120327 h 304160"/>
                    <a:gd name="connsiteX2" fmla="*/ 85515 w 140535"/>
                    <a:gd name="connsiteY2" fmla="*/ 117593 h 304160"/>
                    <a:gd name="connsiteX3" fmla="*/ 97061 w 140535"/>
                    <a:gd name="connsiteY3" fmla="*/ 94803 h 304160"/>
                    <a:gd name="connsiteX4" fmla="*/ 105266 w 140535"/>
                    <a:gd name="connsiteY4" fmla="*/ 82649 h 304160"/>
                    <a:gd name="connsiteX5" fmla="*/ 107089 w 140535"/>
                    <a:gd name="connsiteY5" fmla="*/ 70495 h 304160"/>
                    <a:gd name="connsiteX6" fmla="*/ 102835 w 140535"/>
                    <a:gd name="connsiteY6" fmla="*/ 55910 h 304160"/>
                    <a:gd name="connsiteX7" fmla="*/ 101012 w 140535"/>
                    <a:gd name="connsiteY7" fmla="*/ 53783 h 304160"/>
                    <a:gd name="connsiteX8" fmla="*/ 100708 w 140535"/>
                    <a:gd name="connsiteY8" fmla="*/ 37982 h 304160"/>
                    <a:gd name="connsiteX9" fmla="*/ 62118 w 140535"/>
                    <a:gd name="connsiteY9" fmla="*/ 0 h 304160"/>
                    <a:gd name="connsiteX10" fmla="*/ 45102 w 140535"/>
                    <a:gd name="connsiteY10" fmla="*/ 0 h 304160"/>
                    <a:gd name="connsiteX11" fmla="*/ 6512 w 140535"/>
                    <a:gd name="connsiteY11" fmla="*/ 37982 h 304160"/>
                    <a:gd name="connsiteX12" fmla="*/ 6208 w 140535"/>
                    <a:gd name="connsiteY12" fmla="*/ 53783 h 304160"/>
                    <a:gd name="connsiteX13" fmla="*/ 4385 w 140535"/>
                    <a:gd name="connsiteY13" fmla="*/ 55606 h 304160"/>
                    <a:gd name="connsiteX14" fmla="*/ 131 w 140535"/>
                    <a:gd name="connsiteY14" fmla="*/ 70191 h 304160"/>
                    <a:gd name="connsiteX15" fmla="*/ 1954 w 140535"/>
                    <a:gd name="connsiteY15" fmla="*/ 82345 h 304160"/>
                    <a:gd name="connsiteX16" fmla="*/ 10158 w 140535"/>
                    <a:gd name="connsiteY16" fmla="*/ 94499 h 304160"/>
                    <a:gd name="connsiteX17" fmla="*/ 21705 w 140535"/>
                    <a:gd name="connsiteY17" fmla="*/ 117289 h 304160"/>
                    <a:gd name="connsiteX18" fmla="*/ 21705 w 140535"/>
                    <a:gd name="connsiteY18" fmla="*/ 120023 h 304160"/>
                    <a:gd name="connsiteX19" fmla="*/ 15324 w 140535"/>
                    <a:gd name="connsiteY19" fmla="*/ 121847 h 304160"/>
                    <a:gd name="connsiteX20" fmla="*/ 3777 w 140535"/>
                    <a:gd name="connsiteY20" fmla="*/ 125189 h 304160"/>
                    <a:gd name="connsiteX21" fmla="*/ 3777 w 140535"/>
                    <a:gd name="connsiteY21" fmla="*/ 125189 h 304160"/>
                    <a:gd name="connsiteX22" fmla="*/ 21705 w 140535"/>
                    <a:gd name="connsiteY22" fmla="*/ 132785 h 304160"/>
                    <a:gd name="connsiteX23" fmla="*/ 30821 w 140535"/>
                    <a:gd name="connsiteY23" fmla="*/ 130051 h 304160"/>
                    <a:gd name="connsiteX24" fmla="*/ 33555 w 140535"/>
                    <a:gd name="connsiteY24" fmla="*/ 126708 h 304160"/>
                    <a:gd name="connsiteX25" fmla="*/ 33555 w 140535"/>
                    <a:gd name="connsiteY25" fmla="*/ 112123 h 304160"/>
                    <a:gd name="connsiteX26" fmla="*/ 32644 w 140535"/>
                    <a:gd name="connsiteY26" fmla="*/ 111515 h 304160"/>
                    <a:gd name="connsiteX27" fmla="*/ 21401 w 140535"/>
                    <a:gd name="connsiteY27" fmla="*/ 91157 h 304160"/>
                    <a:gd name="connsiteX28" fmla="*/ 20793 w 140535"/>
                    <a:gd name="connsiteY28" fmla="*/ 85080 h 304160"/>
                    <a:gd name="connsiteX29" fmla="*/ 18363 w 140535"/>
                    <a:gd name="connsiteY29" fmla="*/ 85080 h 304160"/>
                    <a:gd name="connsiteX30" fmla="*/ 13501 w 140535"/>
                    <a:gd name="connsiteY30" fmla="*/ 81130 h 304160"/>
                    <a:gd name="connsiteX31" fmla="*/ 11678 w 140535"/>
                    <a:gd name="connsiteY31" fmla="*/ 68976 h 304160"/>
                    <a:gd name="connsiteX32" fmla="*/ 17755 w 140535"/>
                    <a:gd name="connsiteY32" fmla="*/ 61987 h 304160"/>
                    <a:gd name="connsiteX33" fmla="*/ 18363 w 140535"/>
                    <a:gd name="connsiteY33" fmla="*/ 38590 h 304160"/>
                    <a:gd name="connsiteX34" fmla="*/ 44798 w 140535"/>
                    <a:gd name="connsiteY34" fmla="*/ 12762 h 304160"/>
                    <a:gd name="connsiteX35" fmla="*/ 61814 w 140535"/>
                    <a:gd name="connsiteY35" fmla="*/ 12762 h 304160"/>
                    <a:gd name="connsiteX36" fmla="*/ 88250 w 140535"/>
                    <a:gd name="connsiteY36" fmla="*/ 38590 h 304160"/>
                    <a:gd name="connsiteX37" fmla="*/ 88857 w 140535"/>
                    <a:gd name="connsiteY37" fmla="*/ 61987 h 304160"/>
                    <a:gd name="connsiteX38" fmla="*/ 94934 w 140535"/>
                    <a:gd name="connsiteY38" fmla="*/ 68976 h 304160"/>
                    <a:gd name="connsiteX39" fmla="*/ 93111 w 140535"/>
                    <a:gd name="connsiteY39" fmla="*/ 81130 h 304160"/>
                    <a:gd name="connsiteX40" fmla="*/ 88250 w 140535"/>
                    <a:gd name="connsiteY40" fmla="*/ 85080 h 304160"/>
                    <a:gd name="connsiteX41" fmla="*/ 85819 w 140535"/>
                    <a:gd name="connsiteY41" fmla="*/ 85080 h 304160"/>
                    <a:gd name="connsiteX42" fmla="*/ 85211 w 140535"/>
                    <a:gd name="connsiteY42" fmla="*/ 91157 h 304160"/>
                    <a:gd name="connsiteX43" fmla="*/ 73968 w 140535"/>
                    <a:gd name="connsiteY43" fmla="*/ 111515 h 304160"/>
                    <a:gd name="connsiteX44" fmla="*/ 73057 w 140535"/>
                    <a:gd name="connsiteY44" fmla="*/ 112123 h 304160"/>
                    <a:gd name="connsiteX45" fmla="*/ 73057 w 140535"/>
                    <a:gd name="connsiteY45" fmla="*/ 126708 h 304160"/>
                    <a:gd name="connsiteX46" fmla="*/ 75791 w 140535"/>
                    <a:gd name="connsiteY46" fmla="*/ 130051 h 304160"/>
                    <a:gd name="connsiteX47" fmla="*/ 109823 w 140535"/>
                    <a:gd name="connsiteY47" fmla="*/ 139774 h 304160"/>
                    <a:gd name="connsiteX48" fmla="*/ 128359 w 140535"/>
                    <a:gd name="connsiteY48" fmla="*/ 162867 h 304160"/>
                    <a:gd name="connsiteX49" fmla="*/ 128359 w 140535"/>
                    <a:gd name="connsiteY49" fmla="*/ 242782 h 304160"/>
                    <a:gd name="connsiteX50" fmla="*/ 47837 w 140535"/>
                    <a:gd name="connsiteY50" fmla="*/ 290183 h 304160"/>
                    <a:gd name="connsiteX51" fmla="*/ 47837 w 140535"/>
                    <a:gd name="connsiteY51" fmla="*/ 304161 h 304160"/>
                    <a:gd name="connsiteX52" fmla="*/ 134436 w 140535"/>
                    <a:gd name="connsiteY52" fmla="*/ 253113 h 304160"/>
                    <a:gd name="connsiteX53" fmla="*/ 140513 w 140535"/>
                    <a:gd name="connsiteY53" fmla="*/ 249466 h 304160"/>
                    <a:gd name="connsiteX54" fmla="*/ 140513 w 140535"/>
                    <a:gd name="connsiteY54" fmla="*/ 242478 h 304160"/>
                    <a:gd name="connsiteX55" fmla="*/ 140513 w 140535"/>
                    <a:gd name="connsiteY55" fmla="*/ 163171 h 304160"/>
                    <a:gd name="connsiteX56" fmla="*/ 113166 w 140535"/>
                    <a:gd name="connsiteY56" fmla="*/ 128228 h 304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40535" h="304160">
                      <a:moveTo>
                        <a:pt x="113166" y="128228"/>
                      </a:moveTo>
                      <a:lnTo>
                        <a:pt x="85515" y="120327"/>
                      </a:lnTo>
                      <a:lnTo>
                        <a:pt x="85515" y="117593"/>
                      </a:lnTo>
                      <a:cubicBezTo>
                        <a:pt x="91592" y="111515"/>
                        <a:pt x="95846" y="103311"/>
                        <a:pt x="97061" y="94803"/>
                      </a:cubicBezTo>
                      <a:cubicBezTo>
                        <a:pt x="101315" y="92372"/>
                        <a:pt x="104354" y="88118"/>
                        <a:pt x="105266" y="82649"/>
                      </a:cubicBezTo>
                      <a:lnTo>
                        <a:pt x="107089" y="70495"/>
                      </a:lnTo>
                      <a:cubicBezTo>
                        <a:pt x="108000" y="65329"/>
                        <a:pt x="106481" y="59860"/>
                        <a:pt x="102835" y="55910"/>
                      </a:cubicBezTo>
                      <a:cubicBezTo>
                        <a:pt x="102227" y="55302"/>
                        <a:pt x="101619" y="54390"/>
                        <a:pt x="101012" y="53783"/>
                      </a:cubicBezTo>
                      <a:lnTo>
                        <a:pt x="100708" y="37982"/>
                      </a:lnTo>
                      <a:cubicBezTo>
                        <a:pt x="100708" y="17016"/>
                        <a:pt x="83388" y="0"/>
                        <a:pt x="62118" y="0"/>
                      </a:cubicBezTo>
                      <a:lnTo>
                        <a:pt x="45102" y="0"/>
                      </a:lnTo>
                      <a:cubicBezTo>
                        <a:pt x="23832" y="0"/>
                        <a:pt x="6512" y="17016"/>
                        <a:pt x="6512" y="37982"/>
                      </a:cubicBezTo>
                      <a:lnTo>
                        <a:pt x="6208" y="53783"/>
                      </a:lnTo>
                      <a:cubicBezTo>
                        <a:pt x="5601" y="54390"/>
                        <a:pt x="4993" y="54998"/>
                        <a:pt x="4385" y="55606"/>
                      </a:cubicBezTo>
                      <a:cubicBezTo>
                        <a:pt x="1043" y="59556"/>
                        <a:pt x="-477" y="65025"/>
                        <a:pt x="131" y="70191"/>
                      </a:cubicBezTo>
                      <a:lnTo>
                        <a:pt x="1954" y="82345"/>
                      </a:lnTo>
                      <a:cubicBezTo>
                        <a:pt x="2866" y="87511"/>
                        <a:pt x="5904" y="92069"/>
                        <a:pt x="10158" y="94499"/>
                      </a:cubicBezTo>
                      <a:cubicBezTo>
                        <a:pt x="11374" y="103007"/>
                        <a:pt x="15628" y="111212"/>
                        <a:pt x="21705" y="117289"/>
                      </a:cubicBezTo>
                      <a:lnTo>
                        <a:pt x="21705" y="120023"/>
                      </a:lnTo>
                      <a:lnTo>
                        <a:pt x="15324" y="121847"/>
                      </a:lnTo>
                      <a:lnTo>
                        <a:pt x="3777" y="125189"/>
                      </a:lnTo>
                      <a:lnTo>
                        <a:pt x="3777" y="125189"/>
                      </a:lnTo>
                      <a:cubicBezTo>
                        <a:pt x="10158" y="126708"/>
                        <a:pt x="16236" y="129139"/>
                        <a:pt x="21705" y="132785"/>
                      </a:cubicBezTo>
                      <a:lnTo>
                        <a:pt x="30821" y="130051"/>
                      </a:lnTo>
                      <a:cubicBezTo>
                        <a:pt x="32340" y="129747"/>
                        <a:pt x="33555" y="128228"/>
                        <a:pt x="33555" y="126708"/>
                      </a:cubicBezTo>
                      <a:lnTo>
                        <a:pt x="33555" y="112123"/>
                      </a:lnTo>
                      <a:lnTo>
                        <a:pt x="32644" y="111515"/>
                      </a:lnTo>
                      <a:cubicBezTo>
                        <a:pt x="26263" y="106654"/>
                        <a:pt x="22009" y="99057"/>
                        <a:pt x="21401" y="91157"/>
                      </a:cubicBezTo>
                      <a:cubicBezTo>
                        <a:pt x="21097" y="88422"/>
                        <a:pt x="20793" y="85991"/>
                        <a:pt x="20793" y="85080"/>
                      </a:cubicBezTo>
                      <a:lnTo>
                        <a:pt x="18363" y="85080"/>
                      </a:lnTo>
                      <a:cubicBezTo>
                        <a:pt x="15932" y="85080"/>
                        <a:pt x="13805" y="83257"/>
                        <a:pt x="13501" y="81130"/>
                      </a:cubicBezTo>
                      <a:lnTo>
                        <a:pt x="11678" y="68976"/>
                      </a:lnTo>
                      <a:cubicBezTo>
                        <a:pt x="11070" y="65329"/>
                        <a:pt x="14109" y="61987"/>
                        <a:pt x="17755" y="61987"/>
                      </a:cubicBezTo>
                      <a:lnTo>
                        <a:pt x="18363" y="38590"/>
                      </a:lnTo>
                      <a:cubicBezTo>
                        <a:pt x="18363" y="24309"/>
                        <a:pt x="30213" y="12762"/>
                        <a:pt x="44798" y="12762"/>
                      </a:cubicBezTo>
                      <a:lnTo>
                        <a:pt x="61814" y="12762"/>
                      </a:lnTo>
                      <a:cubicBezTo>
                        <a:pt x="76399" y="12762"/>
                        <a:pt x="88250" y="24309"/>
                        <a:pt x="88250" y="38590"/>
                      </a:cubicBezTo>
                      <a:lnTo>
                        <a:pt x="88857" y="61987"/>
                      </a:lnTo>
                      <a:cubicBezTo>
                        <a:pt x="92504" y="61987"/>
                        <a:pt x="95542" y="65329"/>
                        <a:pt x="94934" y="68976"/>
                      </a:cubicBezTo>
                      <a:lnTo>
                        <a:pt x="93111" y="81130"/>
                      </a:lnTo>
                      <a:cubicBezTo>
                        <a:pt x="92807" y="83561"/>
                        <a:pt x="90680" y="85080"/>
                        <a:pt x="88250" y="85080"/>
                      </a:cubicBezTo>
                      <a:lnTo>
                        <a:pt x="85819" y="85080"/>
                      </a:lnTo>
                      <a:cubicBezTo>
                        <a:pt x="85515" y="86295"/>
                        <a:pt x="85515" y="88726"/>
                        <a:pt x="85211" y="91157"/>
                      </a:cubicBezTo>
                      <a:cubicBezTo>
                        <a:pt x="84603" y="99057"/>
                        <a:pt x="80349" y="106654"/>
                        <a:pt x="73968" y="111515"/>
                      </a:cubicBezTo>
                      <a:lnTo>
                        <a:pt x="73057" y="112123"/>
                      </a:lnTo>
                      <a:lnTo>
                        <a:pt x="73057" y="126708"/>
                      </a:lnTo>
                      <a:cubicBezTo>
                        <a:pt x="73057" y="128228"/>
                        <a:pt x="74272" y="129747"/>
                        <a:pt x="75791" y="130051"/>
                      </a:cubicBezTo>
                      <a:lnTo>
                        <a:pt x="109823" y="139774"/>
                      </a:lnTo>
                      <a:cubicBezTo>
                        <a:pt x="120762" y="141901"/>
                        <a:pt x="128359" y="151625"/>
                        <a:pt x="128359" y="162867"/>
                      </a:cubicBezTo>
                      <a:lnTo>
                        <a:pt x="128359" y="242782"/>
                      </a:lnTo>
                      <a:lnTo>
                        <a:pt x="47837" y="290183"/>
                      </a:lnTo>
                      <a:lnTo>
                        <a:pt x="47837" y="304161"/>
                      </a:lnTo>
                      <a:lnTo>
                        <a:pt x="134436" y="253113"/>
                      </a:lnTo>
                      <a:lnTo>
                        <a:pt x="140513" y="249466"/>
                      </a:lnTo>
                      <a:lnTo>
                        <a:pt x="140513" y="242478"/>
                      </a:lnTo>
                      <a:lnTo>
                        <a:pt x="140513" y="163171"/>
                      </a:lnTo>
                      <a:cubicBezTo>
                        <a:pt x="141121" y="146459"/>
                        <a:pt x="129574" y="131874"/>
                        <a:pt x="113166" y="12822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Arrow: Left-Right 41">
                  <a:extLst>
                    <a:ext uri="{FF2B5EF4-FFF2-40B4-BE49-F238E27FC236}">
                      <a16:creationId xmlns:a16="http://schemas.microsoft.com/office/drawing/2014/main" id="{24267B15-2895-0495-6E0B-C937946500E6}"/>
                    </a:ext>
                  </a:extLst>
                </p:cNvPr>
                <p:cNvSpPr/>
                <p:nvPr/>
              </p:nvSpPr>
              <p:spPr>
                <a:xfrm>
                  <a:off x="1639754" y="1312761"/>
                  <a:ext cx="306403" cy="138471"/>
                </a:xfrm>
                <a:prstGeom prst="leftRightArrow">
                  <a:avLst>
                    <a:gd name="adj1" fmla="val 50000"/>
                    <a:gd name="adj2" fmla="val 71333"/>
                  </a:avLst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6A944BC-AA38-AC54-E52E-2B35B83DC7F9}"/>
                </a:ext>
              </a:extLst>
            </p:cNvPr>
            <p:cNvGrpSpPr/>
            <p:nvPr/>
          </p:nvGrpSpPr>
          <p:grpSpPr>
            <a:xfrm>
              <a:off x="3514287" y="968343"/>
              <a:ext cx="923460" cy="1556555"/>
              <a:chOff x="3514287" y="968343"/>
              <a:chExt cx="923460" cy="1556555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4BBA501-C2A3-5B36-53CE-721BAA2FF11D}"/>
                  </a:ext>
                </a:extLst>
              </p:cNvPr>
              <p:cNvGrpSpPr/>
              <p:nvPr/>
            </p:nvGrpSpPr>
            <p:grpSpPr>
              <a:xfrm rot="2318692">
                <a:off x="3514287" y="968343"/>
                <a:ext cx="646136" cy="1556555"/>
                <a:chOff x="2677307" y="596095"/>
                <a:chExt cx="646136" cy="1556555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82188AB-0AF8-26B5-2298-649D8C7C1869}"/>
                    </a:ext>
                  </a:extLst>
                </p:cNvPr>
                <p:cNvSpPr/>
                <p:nvPr/>
              </p:nvSpPr>
              <p:spPr>
                <a:xfrm>
                  <a:off x="2984500" y="1114425"/>
                  <a:ext cx="63500" cy="103822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BF31F966-1762-5F33-3CF5-955C9EBA8FD7}"/>
                    </a:ext>
                  </a:extLst>
                </p:cNvPr>
                <p:cNvSpPr/>
                <p:nvPr/>
              </p:nvSpPr>
              <p:spPr>
                <a:xfrm>
                  <a:off x="2677307" y="596095"/>
                  <a:ext cx="646136" cy="6461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DC1FF98-83AE-66D8-3296-BD81E9EC63A2}"/>
                  </a:ext>
                </a:extLst>
              </p:cNvPr>
              <p:cNvGrpSpPr/>
              <p:nvPr/>
            </p:nvGrpSpPr>
            <p:grpSpPr>
              <a:xfrm>
                <a:off x="3851876" y="1085484"/>
                <a:ext cx="585871" cy="585871"/>
                <a:chOff x="3851876" y="1085484"/>
                <a:chExt cx="585871" cy="585871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372CB783-2CBB-9F80-DB8C-E11862602A29}"/>
                    </a:ext>
                  </a:extLst>
                </p:cNvPr>
                <p:cNvSpPr/>
                <p:nvPr/>
              </p:nvSpPr>
              <p:spPr>
                <a:xfrm>
                  <a:off x="3851876" y="1085484"/>
                  <a:ext cx="585871" cy="58587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" name="Graphic 9">
                  <a:extLst>
                    <a:ext uri="{FF2B5EF4-FFF2-40B4-BE49-F238E27FC236}">
                      <a16:creationId xmlns:a16="http://schemas.microsoft.com/office/drawing/2014/main" id="{B647DFD7-7BCE-5FE1-11FC-1059DAE9922E}"/>
                    </a:ext>
                  </a:extLst>
                </p:cNvPr>
                <p:cNvGrpSpPr/>
                <p:nvPr/>
              </p:nvGrpSpPr>
              <p:grpSpPr>
                <a:xfrm>
                  <a:off x="3941081" y="1187262"/>
                  <a:ext cx="422395" cy="411941"/>
                  <a:chOff x="5595710" y="1216290"/>
                  <a:chExt cx="422395" cy="411941"/>
                </a:xfrm>
                <a:solidFill>
                  <a:srgbClr val="FFFFFF"/>
                </a:solidFill>
              </p:grpSpPr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D0DA8F93-60DF-F4F4-6CB3-21FE69FF35B8}"/>
                      </a:ext>
                    </a:extLst>
                  </p:cNvPr>
                  <p:cNvSpPr/>
                  <p:nvPr/>
                </p:nvSpPr>
                <p:spPr>
                  <a:xfrm>
                    <a:off x="5595710" y="1271836"/>
                    <a:ext cx="130504" cy="282804"/>
                  </a:xfrm>
                  <a:custGeom>
                    <a:avLst/>
                    <a:gdLst>
                      <a:gd name="connsiteX0" fmla="*/ 11278 w 130504"/>
                      <a:gd name="connsiteY0" fmla="*/ 225285 h 282804"/>
                      <a:gd name="connsiteX1" fmla="*/ 11278 w 130504"/>
                      <a:gd name="connsiteY1" fmla="*/ 151130 h 282804"/>
                      <a:gd name="connsiteX2" fmla="*/ 28478 w 130504"/>
                      <a:gd name="connsiteY2" fmla="*/ 129701 h 282804"/>
                      <a:gd name="connsiteX3" fmla="*/ 48497 w 130504"/>
                      <a:gd name="connsiteY3" fmla="*/ 124062 h 282804"/>
                      <a:gd name="connsiteX4" fmla="*/ 60057 w 130504"/>
                      <a:gd name="connsiteY4" fmla="*/ 120678 h 282804"/>
                      <a:gd name="connsiteX5" fmla="*/ 62595 w 130504"/>
                      <a:gd name="connsiteY5" fmla="*/ 117577 h 282804"/>
                      <a:gd name="connsiteX6" fmla="*/ 62595 w 130504"/>
                      <a:gd name="connsiteY6" fmla="*/ 104043 h 282804"/>
                      <a:gd name="connsiteX7" fmla="*/ 62031 w 130504"/>
                      <a:gd name="connsiteY7" fmla="*/ 103479 h 282804"/>
                      <a:gd name="connsiteX8" fmla="*/ 51598 w 130504"/>
                      <a:gd name="connsiteY8" fmla="*/ 84588 h 282804"/>
                      <a:gd name="connsiteX9" fmla="*/ 51035 w 130504"/>
                      <a:gd name="connsiteY9" fmla="*/ 78948 h 282804"/>
                      <a:gd name="connsiteX10" fmla="*/ 48779 w 130504"/>
                      <a:gd name="connsiteY10" fmla="*/ 78948 h 282804"/>
                      <a:gd name="connsiteX11" fmla="*/ 44268 w 130504"/>
                      <a:gd name="connsiteY11" fmla="*/ 75283 h 282804"/>
                      <a:gd name="connsiteX12" fmla="*/ 42294 w 130504"/>
                      <a:gd name="connsiteY12" fmla="*/ 63441 h 282804"/>
                      <a:gd name="connsiteX13" fmla="*/ 47933 w 130504"/>
                      <a:gd name="connsiteY13" fmla="*/ 56956 h 282804"/>
                      <a:gd name="connsiteX14" fmla="*/ 48497 w 130504"/>
                      <a:gd name="connsiteY14" fmla="*/ 35245 h 282804"/>
                      <a:gd name="connsiteX15" fmla="*/ 73027 w 130504"/>
                      <a:gd name="connsiteY15" fmla="*/ 10996 h 282804"/>
                      <a:gd name="connsiteX16" fmla="*/ 88817 w 130504"/>
                      <a:gd name="connsiteY16" fmla="*/ 10996 h 282804"/>
                      <a:gd name="connsiteX17" fmla="*/ 113347 w 130504"/>
                      <a:gd name="connsiteY17" fmla="*/ 35245 h 282804"/>
                      <a:gd name="connsiteX18" fmla="*/ 113911 w 130504"/>
                      <a:gd name="connsiteY18" fmla="*/ 56956 h 282804"/>
                      <a:gd name="connsiteX19" fmla="*/ 119551 w 130504"/>
                      <a:gd name="connsiteY19" fmla="*/ 63441 h 282804"/>
                      <a:gd name="connsiteX20" fmla="*/ 117859 w 130504"/>
                      <a:gd name="connsiteY20" fmla="*/ 74719 h 282804"/>
                      <a:gd name="connsiteX21" fmla="*/ 113347 w 130504"/>
                      <a:gd name="connsiteY21" fmla="*/ 78385 h 282804"/>
                      <a:gd name="connsiteX22" fmla="*/ 111092 w 130504"/>
                      <a:gd name="connsiteY22" fmla="*/ 78385 h 282804"/>
                      <a:gd name="connsiteX23" fmla="*/ 110528 w 130504"/>
                      <a:gd name="connsiteY23" fmla="*/ 84024 h 282804"/>
                      <a:gd name="connsiteX24" fmla="*/ 100095 w 130504"/>
                      <a:gd name="connsiteY24" fmla="*/ 102915 h 282804"/>
                      <a:gd name="connsiteX25" fmla="*/ 99249 w 130504"/>
                      <a:gd name="connsiteY25" fmla="*/ 103479 h 282804"/>
                      <a:gd name="connsiteX26" fmla="*/ 99249 w 130504"/>
                      <a:gd name="connsiteY26" fmla="*/ 117013 h 282804"/>
                      <a:gd name="connsiteX27" fmla="*/ 101787 w 130504"/>
                      <a:gd name="connsiteY27" fmla="*/ 120114 h 282804"/>
                      <a:gd name="connsiteX28" fmla="*/ 110810 w 130504"/>
                      <a:gd name="connsiteY28" fmla="*/ 122652 h 282804"/>
                      <a:gd name="connsiteX29" fmla="*/ 127163 w 130504"/>
                      <a:gd name="connsiteY29" fmla="*/ 115885 h 282804"/>
                      <a:gd name="connsiteX30" fmla="*/ 127445 w 130504"/>
                      <a:gd name="connsiteY30" fmla="*/ 115885 h 282804"/>
                      <a:gd name="connsiteX31" fmla="*/ 110246 w 130504"/>
                      <a:gd name="connsiteY31" fmla="*/ 111092 h 282804"/>
                      <a:gd name="connsiteX32" fmla="*/ 110246 w 130504"/>
                      <a:gd name="connsiteY32" fmla="*/ 108554 h 282804"/>
                      <a:gd name="connsiteX33" fmla="*/ 120960 w 130504"/>
                      <a:gd name="connsiteY33" fmla="*/ 87407 h 282804"/>
                      <a:gd name="connsiteX34" fmla="*/ 128573 w 130504"/>
                      <a:gd name="connsiteY34" fmla="*/ 76411 h 282804"/>
                      <a:gd name="connsiteX35" fmla="*/ 130265 w 130504"/>
                      <a:gd name="connsiteY35" fmla="*/ 65132 h 282804"/>
                      <a:gd name="connsiteX36" fmla="*/ 126318 w 130504"/>
                      <a:gd name="connsiteY36" fmla="*/ 51598 h 282804"/>
                      <a:gd name="connsiteX37" fmla="*/ 124626 w 130504"/>
                      <a:gd name="connsiteY37" fmla="*/ 49907 h 282804"/>
                      <a:gd name="connsiteX38" fmla="*/ 124908 w 130504"/>
                      <a:gd name="connsiteY38" fmla="*/ 35245 h 282804"/>
                      <a:gd name="connsiteX39" fmla="*/ 89099 w 130504"/>
                      <a:gd name="connsiteY39" fmla="*/ 0 h 282804"/>
                      <a:gd name="connsiteX40" fmla="*/ 73309 w 130504"/>
                      <a:gd name="connsiteY40" fmla="*/ 0 h 282804"/>
                      <a:gd name="connsiteX41" fmla="*/ 37501 w 130504"/>
                      <a:gd name="connsiteY41" fmla="*/ 35245 h 282804"/>
                      <a:gd name="connsiteX42" fmla="*/ 37219 w 130504"/>
                      <a:gd name="connsiteY42" fmla="*/ 49907 h 282804"/>
                      <a:gd name="connsiteX43" fmla="*/ 35245 w 130504"/>
                      <a:gd name="connsiteY43" fmla="*/ 51880 h 282804"/>
                      <a:gd name="connsiteX44" fmla="*/ 31297 w 130504"/>
                      <a:gd name="connsiteY44" fmla="*/ 65414 h 282804"/>
                      <a:gd name="connsiteX45" fmla="*/ 32989 w 130504"/>
                      <a:gd name="connsiteY45" fmla="*/ 76693 h 282804"/>
                      <a:gd name="connsiteX46" fmla="*/ 40602 w 130504"/>
                      <a:gd name="connsiteY46" fmla="*/ 87971 h 282804"/>
                      <a:gd name="connsiteX47" fmla="*/ 51316 w 130504"/>
                      <a:gd name="connsiteY47" fmla="*/ 109118 h 282804"/>
                      <a:gd name="connsiteX48" fmla="*/ 51316 w 130504"/>
                      <a:gd name="connsiteY48" fmla="*/ 111374 h 282804"/>
                      <a:gd name="connsiteX49" fmla="*/ 45395 w 130504"/>
                      <a:gd name="connsiteY49" fmla="*/ 113065 h 282804"/>
                      <a:gd name="connsiteX50" fmla="*/ 25658 w 130504"/>
                      <a:gd name="connsiteY50" fmla="*/ 118705 h 282804"/>
                      <a:gd name="connsiteX51" fmla="*/ 0 w 130504"/>
                      <a:gd name="connsiteY51" fmla="*/ 151130 h 282804"/>
                      <a:gd name="connsiteX52" fmla="*/ 0 w 130504"/>
                      <a:gd name="connsiteY52" fmla="*/ 225285 h 282804"/>
                      <a:gd name="connsiteX53" fmla="*/ 0 w 130504"/>
                      <a:gd name="connsiteY53" fmla="*/ 231770 h 282804"/>
                      <a:gd name="connsiteX54" fmla="*/ 5639 w 130504"/>
                      <a:gd name="connsiteY54" fmla="*/ 235154 h 282804"/>
                      <a:gd name="connsiteX55" fmla="*/ 86279 w 130504"/>
                      <a:gd name="connsiteY55" fmla="*/ 282805 h 282804"/>
                      <a:gd name="connsiteX56" fmla="*/ 86279 w 130504"/>
                      <a:gd name="connsiteY56" fmla="*/ 269835 h 282804"/>
                      <a:gd name="connsiteX57" fmla="*/ 11278 w 130504"/>
                      <a:gd name="connsiteY57" fmla="*/ 225285 h 282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30504" h="282804">
                        <a:moveTo>
                          <a:pt x="11278" y="225285"/>
                        </a:moveTo>
                        <a:lnTo>
                          <a:pt x="11278" y="151130"/>
                        </a:lnTo>
                        <a:cubicBezTo>
                          <a:pt x="11278" y="140697"/>
                          <a:pt x="18609" y="131675"/>
                          <a:pt x="28478" y="129701"/>
                        </a:cubicBezTo>
                        <a:lnTo>
                          <a:pt x="48497" y="124062"/>
                        </a:lnTo>
                        <a:lnTo>
                          <a:pt x="60057" y="120678"/>
                        </a:lnTo>
                        <a:cubicBezTo>
                          <a:pt x="61467" y="120396"/>
                          <a:pt x="62595" y="118987"/>
                          <a:pt x="62595" y="117577"/>
                        </a:cubicBezTo>
                        <a:lnTo>
                          <a:pt x="62595" y="104043"/>
                        </a:lnTo>
                        <a:lnTo>
                          <a:pt x="62031" y="103479"/>
                        </a:lnTo>
                        <a:cubicBezTo>
                          <a:pt x="56110" y="98968"/>
                          <a:pt x="52444" y="91919"/>
                          <a:pt x="51598" y="84588"/>
                        </a:cubicBezTo>
                        <a:cubicBezTo>
                          <a:pt x="51316" y="82050"/>
                          <a:pt x="51316" y="80076"/>
                          <a:pt x="51035" y="78948"/>
                        </a:cubicBezTo>
                        <a:lnTo>
                          <a:pt x="48779" y="78948"/>
                        </a:lnTo>
                        <a:cubicBezTo>
                          <a:pt x="46523" y="78948"/>
                          <a:pt x="44549" y="77257"/>
                          <a:pt x="44268" y="75283"/>
                        </a:cubicBezTo>
                        <a:lnTo>
                          <a:pt x="42294" y="63441"/>
                        </a:lnTo>
                        <a:cubicBezTo>
                          <a:pt x="41730" y="60057"/>
                          <a:pt x="44549" y="56956"/>
                          <a:pt x="47933" y="56956"/>
                        </a:cubicBezTo>
                        <a:lnTo>
                          <a:pt x="48497" y="35245"/>
                        </a:lnTo>
                        <a:cubicBezTo>
                          <a:pt x="48497" y="21993"/>
                          <a:pt x="59493" y="10996"/>
                          <a:pt x="73027" y="10996"/>
                        </a:cubicBezTo>
                        <a:lnTo>
                          <a:pt x="88817" y="10996"/>
                        </a:lnTo>
                        <a:cubicBezTo>
                          <a:pt x="102351" y="10996"/>
                          <a:pt x="113347" y="21711"/>
                          <a:pt x="113347" y="35245"/>
                        </a:cubicBezTo>
                        <a:lnTo>
                          <a:pt x="113911" y="56956"/>
                        </a:lnTo>
                        <a:cubicBezTo>
                          <a:pt x="117295" y="56956"/>
                          <a:pt x="120114" y="60057"/>
                          <a:pt x="119551" y="63441"/>
                        </a:cubicBezTo>
                        <a:lnTo>
                          <a:pt x="117859" y="74719"/>
                        </a:lnTo>
                        <a:cubicBezTo>
                          <a:pt x="117577" y="76975"/>
                          <a:pt x="115603" y="78385"/>
                          <a:pt x="113347" y="78385"/>
                        </a:cubicBezTo>
                        <a:lnTo>
                          <a:pt x="111092" y="78385"/>
                        </a:lnTo>
                        <a:cubicBezTo>
                          <a:pt x="110810" y="79512"/>
                          <a:pt x="110810" y="81768"/>
                          <a:pt x="110528" y="84024"/>
                        </a:cubicBezTo>
                        <a:cubicBezTo>
                          <a:pt x="109964" y="91355"/>
                          <a:pt x="106016" y="98404"/>
                          <a:pt x="100095" y="102915"/>
                        </a:cubicBezTo>
                        <a:lnTo>
                          <a:pt x="99249" y="103479"/>
                        </a:lnTo>
                        <a:lnTo>
                          <a:pt x="99249" y="117013"/>
                        </a:lnTo>
                        <a:cubicBezTo>
                          <a:pt x="99249" y="118705"/>
                          <a:pt x="100377" y="119832"/>
                          <a:pt x="101787" y="120114"/>
                        </a:cubicBezTo>
                        <a:lnTo>
                          <a:pt x="110810" y="122652"/>
                        </a:lnTo>
                        <a:cubicBezTo>
                          <a:pt x="115885" y="119551"/>
                          <a:pt x="121242" y="117013"/>
                          <a:pt x="127163" y="115885"/>
                        </a:cubicBezTo>
                        <a:lnTo>
                          <a:pt x="127445" y="115885"/>
                        </a:lnTo>
                        <a:lnTo>
                          <a:pt x="110246" y="111092"/>
                        </a:lnTo>
                        <a:lnTo>
                          <a:pt x="110246" y="108554"/>
                        </a:lnTo>
                        <a:cubicBezTo>
                          <a:pt x="116167" y="102633"/>
                          <a:pt x="119832" y="95302"/>
                          <a:pt x="120960" y="87407"/>
                        </a:cubicBezTo>
                        <a:cubicBezTo>
                          <a:pt x="124908" y="85152"/>
                          <a:pt x="128009" y="80922"/>
                          <a:pt x="128573" y="76411"/>
                        </a:cubicBezTo>
                        <a:lnTo>
                          <a:pt x="130265" y="65132"/>
                        </a:lnTo>
                        <a:cubicBezTo>
                          <a:pt x="131111" y="60339"/>
                          <a:pt x="129701" y="55264"/>
                          <a:pt x="126318" y="51598"/>
                        </a:cubicBezTo>
                        <a:cubicBezTo>
                          <a:pt x="125754" y="51035"/>
                          <a:pt x="125190" y="50189"/>
                          <a:pt x="124626" y="49907"/>
                        </a:cubicBezTo>
                        <a:lnTo>
                          <a:pt x="124908" y="35245"/>
                        </a:lnTo>
                        <a:cubicBezTo>
                          <a:pt x="124908" y="15790"/>
                          <a:pt x="108836" y="0"/>
                          <a:pt x="89099" y="0"/>
                        </a:cubicBezTo>
                        <a:lnTo>
                          <a:pt x="73309" y="0"/>
                        </a:lnTo>
                        <a:cubicBezTo>
                          <a:pt x="53572" y="0"/>
                          <a:pt x="37501" y="15790"/>
                          <a:pt x="37501" y="35245"/>
                        </a:cubicBezTo>
                        <a:lnTo>
                          <a:pt x="37219" y="49907"/>
                        </a:lnTo>
                        <a:cubicBezTo>
                          <a:pt x="36655" y="50471"/>
                          <a:pt x="36091" y="51035"/>
                          <a:pt x="35245" y="51880"/>
                        </a:cubicBezTo>
                        <a:cubicBezTo>
                          <a:pt x="32143" y="55546"/>
                          <a:pt x="30734" y="60621"/>
                          <a:pt x="31297" y="65414"/>
                        </a:cubicBezTo>
                        <a:lnTo>
                          <a:pt x="32989" y="76693"/>
                        </a:lnTo>
                        <a:cubicBezTo>
                          <a:pt x="33835" y="81486"/>
                          <a:pt x="36655" y="85434"/>
                          <a:pt x="40602" y="87971"/>
                        </a:cubicBezTo>
                        <a:cubicBezTo>
                          <a:pt x="41730" y="96148"/>
                          <a:pt x="45677" y="103479"/>
                          <a:pt x="51316" y="109118"/>
                        </a:cubicBezTo>
                        <a:lnTo>
                          <a:pt x="51316" y="111374"/>
                        </a:lnTo>
                        <a:lnTo>
                          <a:pt x="45395" y="113065"/>
                        </a:lnTo>
                        <a:lnTo>
                          <a:pt x="25658" y="118705"/>
                        </a:lnTo>
                        <a:cubicBezTo>
                          <a:pt x="10714" y="122088"/>
                          <a:pt x="0" y="135622"/>
                          <a:pt x="0" y="151130"/>
                        </a:cubicBezTo>
                        <a:lnTo>
                          <a:pt x="0" y="225285"/>
                        </a:lnTo>
                        <a:lnTo>
                          <a:pt x="0" y="231770"/>
                        </a:lnTo>
                        <a:lnTo>
                          <a:pt x="5639" y="235154"/>
                        </a:lnTo>
                        <a:lnTo>
                          <a:pt x="86279" y="282805"/>
                        </a:lnTo>
                        <a:lnTo>
                          <a:pt x="86279" y="269835"/>
                        </a:lnTo>
                        <a:lnTo>
                          <a:pt x="11278" y="22528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7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ira Sans" panose="020B05030500000200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81777FEA-A069-1084-B15E-A38613880DED}"/>
                      </a:ext>
                    </a:extLst>
                  </p:cNvPr>
                  <p:cNvSpPr/>
                  <p:nvPr/>
                </p:nvSpPr>
                <p:spPr>
                  <a:xfrm>
                    <a:off x="5887698" y="1271836"/>
                    <a:ext cx="130407" cy="282240"/>
                  </a:xfrm>
                  <a:custGeom>
                    <a:avLst/>
                    <a:gdLst>
                      <a:gd name="connsiteX0" fmla="*/ 105010 w 130407"/>
                      <a:gd name="connsiteY0" fmla="*/ 118987 h 282240"/>
                      <a:gd name="connsiteX1" fmla="*/ 79352 w 130407"/>
                      <a:gd name="connsiteY1" fmla="*/ 111656 h 282240"/>
                      <a:gd name="connsiteX2" fmla="*/ 79352 w 130407"/>
                      <a:gd name="connsiteY2" fmla="*/ 109118 h 282240"/>
                      <a:gd name="connsiteX3" fmla="*/ 90067 w 130407"/>
                      <a:gd name="connsiteY3" fmla="*/ 87971 h 282240"/>
                      <a:gd name="connsiteX4" fmla="*/ 97679 w 130407"/>
                      <a:gd name="connsiteY4" fmla="*/ 76693 h 282240"/>
                      <a:gd name="connsiteX5" fmla="*/ 99371 w 130407"/>
                      <a:gd name="connsiteY5" fmla="*/ 65414 h 282240"/>
                      <a:gd name="connsiteX6" fmla="*/ 95424 w 130407"/>
                      <a:gd name="connsiteY6" fmla="*/ 51880 h 282240"/>
                      <a:gd name="connsiteX7" fmla="*/ 93732 w 130407"/>
                      <a:gd name="connsiteY7" fmla="*/ 49907 h 282240"/>
                      <a:gd name="connsiteX8" fmla="*/ 93450 w 130407"/>
                      <a:gd name="connsiteY8" fmla="*/ 35245 h 282240"/>
                      <a:gd name="connsiteX9" fmla="*/ 57641 w 130407"/>
                      <a:gd name="connsiteY9" fmla="*/ 0 h 282240"/>
                      <a:gd name="connsiteX10" fmla="*/ 41852 w 130407"/>
                      <a:gd name="connsiteY10" fmla="*/ 0 h 282240"/>
                      <a:gd name="connsiteX11" fmla="*/ 6043 w 130407"/>
                      <a:gd name="connsiteY11" fmla="*/ 35245 h 282240"/>
                      <a:gd name="connsiteX12" fmla="*/ 5761 w 130407"/>
                      <a:gd name="connsiteY12" fmla="*/ 49907 h 282240"/>
                      <a:gd name="connsiteX13" fmla="*/ 4069 w 130407"/>
                      <a:gd name="connsiteY13" fmla="*/ 51598 h 282240"/>
                      <a:gd name="connsiteX14" fmla="*/ 122 w 130407"/>
                      <a:gd name="connsiteY14" fmla="*/ 65132 h 282240"/>
                      <a:gd name="connsiteX15" fmla="*/ 1813 w 130407"/>
                      <a:gd name="connsiteY15" fmla="*/ 76411 h 282240"/>
                      <a:gd name="connsiteX16" fmla="*/ 9426 w 130407"/>
                      <a:gd name="connsiteY16" fmla="*/ 87689 h 282240"/>
                      <a:gd name="connsiteX17" fmla="*/ 20141 w 130407"/>
                      <a:gd name="connsiteY17" fmla="*/ 108836 h 282240"/>
                      <a:gd name="connsiteX18" fmla="*/ 20141 w 130407"/>
                      <a:gd name="connsiteY18" fmla="*/ 111374 h 282240"/>
                      <a:gd name="connsiteX19" fmla="*/ 14220 w 130407"/>
                      <a:gd name="connsiteY19" fmla="*/ 113065 h 282240"/>
                      <a:gd name="connsiteX20" fmla="*/ 3505 w 130407"/>
                      <a:gd name="connsiteY20" fmla="*/ 116167 h 282240"/>
                      <a:gd name="connsiteX21" fmla="*/ 3505 w 130407"/>
                      <a:gd name="connsiteY21" fmla="*/ 116167 h 282240"/>
                      <a:gd name="connsiteX22" fmla="*/ 20141 w 130407"/>
                      <a:gd name="connsiteY22" fmla="*/ 123216 h 282240"/>
                      <a:gd name="connsiteX23" fmla="*/ 28600 w 130407"/>
                      <a:gd name="connsiteY23" fmla="*/ 120678 h 282240"/>
                      <a:gd name="connsiteX24" fmla="*/ 31137 w 130407"/>
                      <a:gd name="connsiteY24" fmla="*/ 117577 h 282240"/>
                      <a:gd name="connsiteX25" fmla="*/ 31137 w 130407"/>
                      <a:gd name="connsiteY25" fmla="*/ 104043 h 282240"/>
                      <a:gd name="connsiteX26" fmla="*/ 30291 w 130407"/>
                      <a:gd name="connsiteY26" fmla="*/ 103479 h 282240"/>
                      <a:gd name="connsiteX27" fmla="*/ 19859 w 130407"/>
                      <a:gd name="connsiteY27" fmla="*/ 84588 h 282240"/>
                      <a:gd name="connsiteX28" fmla="*/ 19295 w 130407"/>
                      <a:gd name="connsiteY28" fmla="*/ 78948 h 282240"/>
                      <a:gd name="connsiteX29" fmla="*/ 17039 w 130407"/>
                      <a:gd name="connsiteY29" fmla="*/ 78948 h 282240"/>
                      <a:gd name="connsiteX30" fmla="*/ 12528 w 130407"/>
                      <a:gd name="connsiteY30" fmla="*/ 75283 h 282240"/>
                      <a:gd name="connsiteX31" fmla="*/ 10836 w 130407"/>
                      <a:gd name="connsiteY31" fmla="*/ 64005 h 282240"/>
                      <a:gd name="connsiteX32" fmla="*/ 16475 w 130407"/>
                      <a:gd name="connsiteY32" fmla="*/ 57520 h 282240"/>
                      <a:gd name="connsiteX33" fmla="*/ 17039 w 130407"/>
                      <a:gd name="connsiteY33" fmla="*/ 35809 h 282240"/>
                      <a:gd name="connsiteX34" fmla="*/ 41570 w 130407"/>
                      <a:gd name="connsiteY34" fmla="*/ 11842 h 282240"/>
                      <a:gd name="connsiteX35" fmla="*/ 57359 w 130407"/>
                      <a:gd name="connsiteY35" fmla="*/ 11842 h 282240"/>
                      <a:gd name="connsiteX36" fmla="*/ 81890 w 130407"/>
                      <a:gd name="connsiteY36" fmla="*/ 35809 h 282240"/>
                      <a:gd name="connsiteX37" fmla="*/ 82454 w 130407"/>
                      <a:gd name="connsiteY37" fmla="*/ 57520 h 282240"/>
                      <a:gd name="connsiteX38" fmla="*/ 88093 w 130407"/>
                      <a:gd name="connsiteY38" fmla="*/ 64005 h 282240"/>
                      <a:gd name="connsiteX39" fmla="*/ 86401 w 130407"/>
                      <a:gd name="connsiteY39" fmla="*/ 75283 h 282240"/>
                      <a:gd name="connsiteX40" fmla="*/ 81890 w 130407"/>
                      <a:gd name="connsiteY40" fmla="*/ 78948 h 282240"/>
                      <a:gd name="connsiteX41" fmla="*/ 79634 w 130407"/>
                      <a:gd name="connsiteY41" fmla="*/ 78948 h 282240"/>
                      <a:gd name="connsiteX42" fmla="*/ 79070 w 130407"/>
                      <a:gd name="connsiteY42" fmla="*/ 84588 h 282240"/>
                      <a:gd name="connsiteX43" fmla="*/ 68638 w 130407"/>
                      <a:gd name="connsiteY43" fmla="*/ 103479 h 282240"/>
                      <a:gd name="connsiteX44" fmla="*/ 67792 w 130407"/>
                      <a:gd name="connsiteY44" fmla="*/ 104043 h 282240"/>
                      <a:gd name="connsiteX45" fmla="*/ 67792 w 130407"/>
                      <a:gd name="connsiteY45" fmla="*/ 117577 h 282240"/>
                      <a:gd name="connsiteX46" fmla="*/ 70329 w 130407"/>
                      <a:gd name="connsiteY46" fmla="*/ 120678 h 282240"/>
                      <a:gd name="connsiteX47" fmla="*/ 101909 w 130407"/>
                      <a:gd name="connsiteY47" fmla="*/ 129701 h 282240"/>
                      <a:gd name="connsiteX48" fmla="*/ 119108 w 130407"/>
                      <a:gd name="connsiteY48" fmla="*/ 151130 h 282240"/>
                      <a:gd name="connsiteX49" fmla="*/ 119108 w 130407"/>
                      <a:gd name="connsiteY49" fmla="*/ 225285 h 282240"/>
                      <a:gd name="connsiteX50" fmla="*/ 44389 w 130407"/>
                      <a:gd name="connsiteY50" fmla="*/ 269271 h 282240"/>
                      <a:gd name="connsiteX51" fmla="*/ 44389 w 130407"/>
                      <a:gd name="connsiteY51" fmla="*/ 282241 h 282240"/>
                      <a:gd name="connsiteX52" fmla="*/ 124747 w 130407"/>
                      <a:gd name="connsiteY52" fmla="*/ 234872 h 282240"/>
                      <a:gd name="connsiteX53" fmla="*/ 130387 w 130407"/>
                      <a:gd name="connsiteY53" fmla="*/ 231488 h 282240"/>
                      <a:gd name="connsiteX54" fmla="*/ 130387 w 130407"/>
                      <a:gd name="connsiteY54" fmla="*/ 225003 h 282240"/>
                      <a:gd name="connsiteX55" fmla="*/ 130387 w 130407"/>
                      <a:gd name="connsiteY55" fmla="*/ 151412 h 282240"/>
                      <a:gd name="connsiteX56" fmla="*/ 105010 w 130407"/>
                      <a:gd name="connsiteY56" fmla="*/ 118987 h 282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130407" h="282240">
                        <a:moveTo>
                          <a:pt x="105010" y="118987"/>
                        </a:moveTo>
                        <a:lnTo>
                          <a:pt x="79352" y="111656"/>
                        </a:lnTo>
                        <a:lnTo>
                          <a:pt x="79352" y="109118"/>
                        </a:lnTo>
                        <a:cubicBezTo>
                          <a:pt x="84991" y="103479"/>
                          <a:pt x="88939" y="95866"/>
                          <a:pt x="90067" y="87971"/>
                        </a:cubicBezTo>
                        <a:cubicBezTo>
                          <a:pt x="94014" y="85715"/>
                          <a:pt x="96834" y="81768"/>
                          <a:pt x="97679" y="76693"/>
                        </a:cubicBezTo>
                        <a:lnTo>
                          <a:pt x="99371" y="65414"/>
                        </a:lnTo>
                        <a:cubicBezTo>
                          <a:pt x="100217" y="60621"/>
                          <a:pt x="98807" y="55546"/>
                          <a:pt x="95424" y="51880"/>
                        </a:cubicBezTo>
                        <a:cubicBezTo>
                          <a:pt x="94860" y="51316"/>
                          <a:pt x="94296" y="50471"/>
                          <a:pt x="93732" y="49907"/>
                        </a:cubicBezTo>
                        <a:lnTo>
                          <a:pt x="93450" y="35245"/>
                        </a:lnTo>
                        <a:cubicBezTo>
                          <a:pt x="93450" y="15790"/>
                          <a:pt x="77378" y="0"/>
                          <a:pt x="57641" y="0"/>
                        </a:cubicBezTo>
                        <a:lnTo>
                          <a:pt x="41852" y="0"/>
                        </a:lnTo>
                        <a:cubicBezTo>
                          <a:pt x="22114" y="0"/>
                          <a:pt x="6043" y="15790"/>
                          <a:pt x="6043" y="35245"/>
                        </a:cubicBezTo>
                        <a:lnTo>
                          <a:pt x="5761" y="49907"/>
                        </a:lnTo>
                        <a:cubicBezTo>
                          <a:pt x="5197" y="50471"/>
                          <a:pt x="4633" y="51035"/>
                          <a:pt x="4069" y="51598"/>
                        </a:cubicBezTo>
                        <a:cubicBezTo>
                          <a:pt x="968" y="55264"/>
                          <a:pt x="-442" y="60339"/>
                          <a:pt x="122" y="65132"/>
                        </a:cubicBezTo>
                        <a:lnTo>
                          <a:pt x="1813" y="76411"/>
                        </a:lnTo>
                        <a:cubicBezTo>
                          <a:pt x="2659" y="81204"/>
                          <a:pt x="5479" y="85434"/>
                          <a:pt x="9426" y="87689"/>
                        </a:cubicBezTo>
                        <a:cubicBezTo>
                          <a:pt x="10554" y="95584"/>
                          <a:pt x="14502" y="103197"/>
                          <a:pt x="20141" y="108836"/>
                        </a:cubicBezTo>
                        <a:lnTo>
                          <a:pt x="20141" y="111374"/>
                        </a:lnTo>
                        <a:lnTo>
                          <a:pt x="14220" y="113065"/>
                        </a:lnTo>
                        <a:lnTo>
                          <a:pt x="3505" y="116167"/>
                        </a:lnTo>
                        <a:lnTo>
                          <a:pt x="3505" y="116167"/>
                        </a:lnTo>
                        <a:cubicBezTo>
                          <a:pt x="9426" y="117577"/>
                          <a:pt x="15065" y="119832"/>
                          <a:pt x="20141" y="123216"/>
                        </a:cubicBezTo>
                        <a:lnTo>
                          <a:pt x="28600" y="120678"/>
                        </a:lnTo>
                        <a:cubicBezTo>
                          <a:pt x="30009" y="120396"/>
                          <a:pt x="31137" y="118987"/>
                          <a:pt x="31137" y="117577"/>
                        </a:cubicBezTo>
                        <a:lnTo>
                          <a:pt x="31137" y="104043"/>
                        </a:lnTo>
                        <a:lnTo>
                          <a:pt x="30291" y="103479"/>
                        </a:lnTo>
                        <a:cubicBezTo>
                          <a:pt x="24370" y="98968"/>
                          <a:pt x="20423" y="91919"/>
                          <a:pt x="19859" y="84588"/>
                        </a:cubicBezTo>
                        <a:cubicBezTo>
                          <a:pt x="19577" y="82050"/>
                          <a:pt x="19295" y="79794"/>
                          <a:pt x="19295" y="78948"/>
                        </a:cubicBezTo>
                        <a:lnTo>
                          <a:pt x="17039" y="78948"/>
                        </a:lnTo>
                        <a:cubicBezTo>
                          <a:pt x="14784" y="78948"/>
                          <a:pt x="12810" y="77257"/>
                          <a:pt x="12528" y="75283"/>
                        </a:cubicBezTo>
                        <a:lnTo>
                          <a:pt x="10836" y="64005"/>
                        </a:lnTo>
                        <a:cubicBezTo>
                          <a:pt x="10272" y="60621"/>
                          <a:pt x="13092" y="57520"/>
                          <a:pt x="16475" y="57520"/>
                        </a:cubicBezTo>
                        <a:lnTo>
                          <a:pt x="17039" y="35809"/>
                        </a:lnTo>
                        <a:cubicBezTo>
                          <a:pt x="17039" y="22557"/>
                          <a:pt x="28036" y="11842"/>
                          <a:pt x="41570" y="11842"/>
                        </a:cubicBezTo>
                        <a:lnTo>
                          <a:pt x="57359" y="11842"/>
                        </a:lnTo>
                        <a:cubicBezTo>
                          <a:pt x="70893" y="11842"/>
                          <a:pt x="81890" y="22557"/>
                          <a:pt x="81890" y="35809"/>
                        </a:cubicBezTo>
                        <a:lnTo>
                          <a:pt x="82454" y="57520"/>
                        </a:lnTo>
                        <a:cubicBezTo>
                          <a:pt x="85837" y="57520"/>
                          <a:pt x="88657" y="60621"/>
                          <a:pt x="88093" y="64005"/>
                        </a:cubicBezTo>
                        <a:lnTo>
                          <a:pt x="86401" y="75283"/>
                        </a:lnTo>
                        <a:cubicBezTo>
                          <a:pt x="86119" y="77539"/>
                          <a:pt x="84145" y="78948"/>
                          <a:pt x="81890" y="78948"/>
                        </a:cubicBezTo>
                        <a:lnTo>
                          <a:pt x="79634" y="78948"/>
                        </a:lnTo>
                        <a:cubicBezTo>
                          <a:pt x="79352" y="80076"/>
                          <a:pt x="79352" y="82332"/>
                          <a:pt x="79070" y="84588"/>
                        </a:cubicBezTo>
                        <a:cubicBezTo>
                          <a:pt x="78506" y="91919"/>
                          <a:pt x="74559" y="98968"/>
                          <a:pt x="68638" y="103479"/>
                        </a:cubicBezTo>
                        <a:lnTo>
                          <a:pt x="67792" y="104043"/>
                        </a:lnTo>
                        <a:lnTo>
                          <a:pt x="67792" y="117577"/>
                        </a:lnTo>
                        <a:cubicBezTo>
                          <a:pt x="67792" y="118987"/>
                          <a:pt x="68920" y="120396"/>
                          <a:pt x="70329" y="120678"/>
                        </a:cubicBezTo>
                        <a:lnTo>
                          <a:pt x="101909" y="129701"/>
                        </a:lnTo>
                        <a:cubicBezTo>
                          <a:pt x="112059" y="131675"/>
                          <a:pt x="119108" y="140697"/>
                          <a:pt x="119108" y="151130"/>
                        </a:cubicBezTo>
                        <a:lnTo>
                          <a:pt x="119108" y="225285"/>
                        </a:lnTo>
                        <a:lnTo>
                          <a:pt x="44389" y="269271"/>
                        </a:lnTo>
                        <a:lnTo>
                          <a:pt x="44389" y="282241"/>
                        </a:lnTo>
                        <a:lnTo>
                          <a:pt x="124747" y="234872"/>
                        </a:lnTo>
                        <a:lnTo>
                          <a:pt x="130387" y="231488"/>
                        </a:lnTo>
                        <a:lnTo>
                          <a:pt x="130387" y="225003"/>
                        </a:lnTo>
                        <a:lnTo>
                          <a:pt x="130387" y="151412"/>
                        </a:lnTo>
                        <a:cubicBezTo>
                          <a:pt x="130951" y="135904"/>
                          <a:pt x="120236" y="122370"/>
                          <a:pt x="105010" y="11898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7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ira Sans" panose="020B05030500000200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0812FD57-5BBD-0490-052C-306460FEBC96}"/>
                      </a:ext>
                    </a:extLst>
                  </p:cNvPr>
                  <p:cNvSpPr/>
                  <p:nvPr/>
                </p:nvSpPr>
                <p:spPr>
                  <a:xfrm>
                    <a:off x="5766014" y="1247305"/>
                    <a:ext cx="82331" cy="34398"/>
                  </a:xfrm>
                  <a:custGeom>
                    <a:avLst/>
                    <a:gdLst>
                      <a:gd name="connsiteX0" fmla="*/ 5639 w 82331"/>
                      <a:gd name="connsiteY0" fmla="*/ 34399 h 34398"/>
                      <a:gd name="connsiteX1" fmla="*/ 23966 w 82331"/>
                      <a:gd name="connsiteY1" fmla="*/ 23121 h 34398"/>
                      <a:gd name="connsiteX2" fmla="*/ 24248 w 82331"/>
                      <a:gd name="connsiteY2" fmla="*/ 22557 h 34398"/>
                      <a:gd name="connsiteX3" fmla="*/ 51598 w 82331"/>
                      <a:gd name="connsiteY3" fmla="*/ 34117 h 34398"/>
                      <a:gd name="connsiteX4" fmla="*/ 82332 w 82331"/>
                      <a:gd name="connsiteY4" fmla="*/ 34117 h 34398"/>
                      <a:gd name="connsiteX5" fmla="*/ 82332 w 82331"/>
                      <a:gd name="connsiteY5" fmla="*/ 23966 h 34398"/>
                      <a:gd name="connsiteX6" fmla="*/ 82332 w 82331"/>
                      <a:gd name="connsiteY6" fmla="*/ 22839 h 34398"/>
                      <a:gd name="connsiteX7" fmla="*/ 51598 w 82331"/>
                      <a:gd name="connsiteY7" fmla="*/ 22839 h 34398"/>
                      <a:gd name="connsiteX8" fmla="*/ 28478 w 82331"/>
                      <a:gd name="connsiteY8" fmla="*/ 9305 h 34398"/>
                      <a:gd name="connsiteX9" fmla="*/ 23403 w 82331"/>
                      <a:gd name="connsiteY9" fmla="*/ 0 h 34398"/>
                      <a:gd name="connsiteX10" fmla="*/ 14098 w 82331"/>
                      <a:gd name="connsiteY10" fmla="*/ 17763 h 34398"/>
                      <a:gd name="connsiteX11" fmla="*/ 5639 w 82331"/>
                      <a:gd name="connsiteY11" fmla="*/ 22839 h 34398"/>
                      <a:gd name="connsiteX12" fmla="*/ 282 w 82331"/>
                      <a:gd name="connsiteY12" fmla="*/ 22839 h 34398"/>
                      <a:gd name="connsiteX13" fmla="*/ 0 w 82331"/>
                      <a:gd name="connsiteY13" fmla="*/ 34399 h 34398"/>
                      <a:gd name="connsiteX14" fmla="*/ 0 w 82331"/>
                      <a:gd name="connsiteY14" fmla="*/ 34399 h 34398"/>
                      <a:gd name="connsiteX15" fmla="*/ 5639 w 82331"/>
                      <a:gd name="connsiteY15" fmla="*/ 34399 h 34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2331" h="34398">
                        <a:moveTo>
                          <a:pt x="5639" y="34399"/>
                        </a:moveTo>
                        <a:cubicBezTo>
                          <a:pt x="13534" y="34399"/>
                          <a:pt x="20301" y="30170"/>
                          <a:pt x="23966" y="23121"/>
                        </a:cubicBezTo>
                        <a:lnTo>
                          <a:pt x="24248" y="22557"/>
                        </a:lnTo>
                        <a:cubicBezTo>
                          <a:pt x="31297" y="29888"/>
                          <a:pt x="41166" y="34117"/>
                          <a:pt x="51598" y="34117"/>
                        </a:cubicBezTo>
                        <a:lnTo>
                          <a:pt x="82332" y="34117"/>
                        </a:lnTo>
                        <a:lnTo>
                          <a:pt x="82332" y="23966"/>
                        </a:lnTo>
                        <a:lnTo>
                          <a:pt x="82332" y="22839"/>
                        </a:lnTo>
                        <a:lnTo>
                          <a:pt x="51598" y="22839"/>
                        </a:lnTo>
                        <a:cubicBezTo>
                          <a:pt x="42012" y="22839"/>
                          <a:pt x="32989" y="17481"/>
                          <a:pt x="28478" y="9305"/>
                        </a:cubicBezTo>
                        <a:lnTo>
                          <a:pt x="23403" y="0"/>
                        </a:lnTo>
                        <a:lnTo>
                          <a:pt x="14098" y="17763"/>
                        </a:lnTo>
                        <a:cubicBezTo>
                          <a:pt x="12406" y="20865"/>
                          <a:pt x="9305" y="22839"/>
                          <a:pt x="5639" y="22839"/>
                        </a:cubicBezTo>
                        <a:lnTo>
                          <a:pt x="282" y="22839"/>
                        </a:lnTo>
                        <a:lnTo>
                          <a:pt x="0" y="34399"/>
                        </a:lnTo>
                        <a:lnTo>
                          <a:pt x="0" y="34399"/>
                        </a:lnTo>
                        <a:lnTo>
                          <a:pt x="5639" y="3439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7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ira Sans" panose="020B05030500000200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B2E2AB35-1FF9-7218-ED16-8E3572B495BE}"/>
                      </a:ext>
                    </a:extLst>
                  </p:cNvPr>
                  <p:cNvSpPr/>
                  <p:nvPr/>
                </p:nvSpPr>
                <p:spPr>
                  <a:xfrm>
                    <a:off x="5690731" y="1216290"/>
                    <a:ext cx="234025" cy="411941"/>
                  </a:xfrm>
                  <a:custGeom>
                    <a:avLst/>
                    <a:gdLst>
                      <a:gd name="connsiteX0" fmla="*/ 198499 w 234025"/>
                      <a:gd name="connsiteY0" fmla="*/ 180172 h 411941"/>
                      <a:gd name="connsiteX1" fmla="*/ 155359 w 234025"/>
                      <a:gd name="connsiteY1" fmla="*/ 167765 h 411941"/>
                      <a:gd name="connsiteX2" fmla="*/ 155359 w 234025"/>
                      <a:gd name="connsiteY2" fmla="*/ 164382 h 411941"/>
                      <a:gd name="connsiteX3" fmla="*/ 155359 w 234025"/>
                      <a:gd name="connsiteY3" fmla="*/ 157051 h 411941"/>
                      <a:gd name="connsiteX4" fmla="*/ 171995 w 234025"/>
                      <a:gd name="connsiteY4" fmla="*/ 123498 h 411941"/>
                      <a:gd name="connsiteX5" fmla="*/ 183273 w 234025"/>
                      <a:gd name="connsiteY5" fmla="*/ 109400 h 411941"/>
                      <a:gd name="connsiteX6" fmla="*/ 186093 w 234025"/>
                      <a:gd name="connsiteY6" fmla="*/ 92201 h 411941"/>
                      <a:gd name="connsiteX7" fmla="*/ 181581 w 234025"/>
                      <a:gd name="connsiteY7" fmla="*/ 76411 h 411941"/>
                      <a:gd name="connsiteX8" fmla="*/ 177634 w 234025"/>
                      <a:gd name="connsiteY8" fmla="*/ 72745 h 411941"/>
                      <a:gd name="connsiteX9" fmla="*/ 177070 w 234025"/>
                      <a:gd name="connsiteY9" fmla="*/ 47651 h 411941"/>
                      <a:gd name="connsiteX10" fmla="*/ 128573 w 234025"/>
                      <a:gd name="connsiteY10" fmla="*/ 0 h 411941"/>
                      <a:gd name="connsiteX11" fmla="*/ 104607 w 234025"/>
                      <a:gd name="connsiteY11" fmla="*/ 0 h 411941"/>
                      <a:gd name="connsiteX12" fmla="*/ 56110 w 234025"/>
                      <a:gd name="connsiteY12" fmla="*/ 47651 h 411941"/>
                      <a:gd name="connsiteX13" fmla="*/ 55546 w 234025"/>
                      <a:gd name="connsiteY13" fmla="*/ 72745 h 411941"/>
                      <a:gd name="connsiteX14" fmla="*/ 51598 w 234025"/>
                      <a:gd name="connsiteY14" fmla="*/ 76411 h 411941"/>
                      <a:gd name="connsiteX15" fmla="*/ 47087 w 234025"/>
                      <a:gd name="connsiteY15" fmla="*/ 92201 h 411941"/>
                      <a:gd name="connsiteX16" fmla="*/ 49907 w 234025"/>
                      <a:gd name="connsiteY16" fmla="*/ 109400 h 411941"/>
                      <a:gd name="connsiteX17" fmla="*/ 61185 w 234025"/>
                      <a:gd name="connsiteY17" fmla="*/ 123216 h 411941"/>
                      <a:gd name="connsiteX18" fmla="*/ 77821 w 234025"/>
                      <a:gd name="connsiteY18" fmla="*/ 156769 h 411941"/>
                      <a:gd name="connsiteX19" fmla="*/ 77821 w 234025"/>
                      <a:gd name="connsiteY19" fmla="*/ 167483 h 411941"/>
                      <a:gd name="connsiteX20" fmla="*/ 64569 w 234025"/>
                      <a:gd name="connsiteY20" fmla="*/ 171149 h 411941"/>
                      <a:gd name="connsiteX21" fmla="*/ 34681 w 234025"/>
                      <a:gd name="connsiteY21" fmla="*/ 179608 h 411941"/>
                      <a:gd name="connsiteX22" fmla="*/ 0 w 234025"/>
                      <a:gd name="connsiteY22" fmla="*/ 223029 h 411941"/>
                      <a:gd name="connsiteX23" fmla="*/ 0 w 234025"/>
                      <a:gd name="connsiteY23" fmla="*/ 335249 h 411941"/>
                      <a:gd name="connsiteX24" fmla="*/ 0 w 234025"/>
                      <a:gd name="connsiteY24" fmla="*/ 341734 h 411941"/>
                      <a:gd name="connsiteX25" fmla="*/ 5639 w 234025"/>
                      <a:gd name="connsiteY25" fmla="*/ 345118 h 411941"/>
                      <a:gd name="connsiteX26" fmla="*/ 112783 w 234025"/>
                      <a:gd name="connsiteY26" fmla="*/ 408558 h 411941"/>
                      <a:gd name="connsiteX27" fmla="*/ 118705 w 234025"/>
                      <a:gd name="connsiteY27" fmla="*/ 411942 h 411941"/>
                      <a:gd name="connsiteX28" fmla="*/ 124344 w 234025"/>
                      <a:gd name="connsiteY28" fmla="*/ 408558 h 411941"/>
                      <a:gd name="connsiteX29" fmla="*/ 228669 w 234025"/>
                      <a:gd name="connsiteY29" fmla="*/ 345118 h 411941"/>
                      <a:gd name="connsiteX30" fmla="*/ 234026 w 234025"/>
                      <a:gd name="connsiteY30" fmla="*/ 341734 h 411941"/>
                      <a:gd name="connsiteX31" fmla="*/ 234026 w 234025"/>
                      <a:gd name="connsiteY31" fmla="*/ 335249 h 411941"/>
                      <a:gd name="connsiteX32" fmla="*/ 234026 w 234025"/>
                      <a:gd name="connsiteY32" fmla="*/ 223593 h 411941"/>
                      <a:gd name="connsiteX33" fmla="*/ 198499 w 234025"/>
                      <a:gd name="connsiteY33" fmla="*/ 180172 h 411941"/>
                      <a:gd name="connsiteX34" fmla="*/ 222184 w 234025"/>
                      <a:gd name="connsiteY34" fmla="*/ 335813 h 411941"/>
                      <a:gd name="connsiteX35" fmla="*/ 117859 w 234025"/>
                      <a:gd name="connsiteY35" fmla="*/ 399254 h 411941"/>
                      <a:gd name="connsiteX36" fmla="*/ 10714 w 234025"/>
                      <a:gd name="connsiteY36" fmla="*/ 335813 h 411941"/>
                      <a:gd name="connsiteX37" fmla="*/ 10714 w 234025"/>
                      <a:gd name="connsiteY37" fmla="*/ 223593 h 411941"/>
                      <a:gd name="connsiteX38" fmla="*/ 36937 w 234025"/>
                      <a:gd name="connsiteY38" fmla="*/ 191168 h 411941"/>
                      <a:gd name="connsiteX39" fmla="*/ 67388 w 234025"/>
                      <a:gd name="connsiteY39" fmla="*/ 182427 h 411941"/>
                      <a:gd name="connsiteX40" fmla="*/ 84870 w 234025"/>
                      <a:gd name="connsiteY40" fmla="*/ 177352 h 411941"/>
                      <a:gd name="connsiteX41" fmla="*/ 88817 w 234025"/>
                      <a:gd name="connsiteY41" fmla="*/ 172559 h 411941"/>
                      <a:gd name="connsiteX42" fmla="*/ 88817 w 234025"/>
                      <a:gd name="connsiteY42" fmla="*/ 165510 h 411941"/>
                      <a:gd name="connsiteX43" fmla="*/ 89663 w 234025"/>
                      <a:gd name="connsiteY43" fmla="*/ 166074 h 411941"/>
                      <a:gd name="connsiteX44" fmla="*/ 109400 w 234025"/>
                      <a:gd name="connsiteY44" fmla="*/ 172277 h 411941"/>
                      <a:gd name="connsiteX45" fmla="*/ 115039 w 234025"/>
                      <a:gd name="connsiteY45" fmla="*/ 172277 h 411941"/>
                      <a:gd name="connsiteX46" fmla="*/ 115039 w 234025"/>
                      <a:gd name="connsiteY46" fmla="*/ 160998 h 411941"/>
                      <a:gd name="connsiteX47" fmla="*/ 109400 w 234025"/>
                      <a:gd name="connsiteY47" fmla="*/ 160998 h 411941"/>
                      <a:gd name="connsiteX48" fmla="*/ 96148 w 234025"/>
                      <a:gd name="connsiteY48" fmla="*/ 156769 h 411941"/>
                      <a:gd name="connsiteX49" fmla="*/ 88817 w 234025"/>
                      <a:gd name="connsiteY49" fmla="*/ 151694 h 411941"/>
                      <a:gd name="connsiteX50" fmla="*/ 88817 w 234025"/>
                      <a:gd name="connsiteY50" fmla="*/ 151694 h 411941"/>
                      <a:gd name="connsiteX51" fmla="*/ 87689 w 234025"/>
                      <a:gd name="connsiteY51" fmla="*/ 150848 h 411941"/>
                      <a:gd name="connsiteX52" fmla="*/ 71899 w 234025"/>
                      <a:gd name="connsiteY52" fmla="*/ 122088 h 411941"/>
                      <a:gd name="connsiteX53" fmla="*/ 71054 w 234025"/>
                      <a:gd name="connsiteY53" fmla="*/ 113347 h 411941"/>
                      <a:gd name="connsiteX54" fmla="*/ 67388 w 234025"/>
                      <a:gd name="connsiteY54" fmla="*/ 113347 h 411941"/>
                      <a:gd name="connsiteX55" fmla="*/ 60621 w 234025"/>
                      <a:gd name="connsiteY55" fmla="*/ 107708 h 411941"/>
                      <a:gd name="connsiteX56" fmla="*/ 57802 w 234025"/>
                      <a:gd name="connsiteY56" fmla="*/ 90509 h 411941"/>
                      <a:gd name="connsiteX57" fmla="*/ 66260 w 234025"/>
                      <a:gd name="connsiteY57" fmla="*/ 80640 h 411941"/>
                      <a:gd name="connsiteX58" fmla="*/ 67106 w 234025"/>
                      <a:gd name="connsiteY58" fmla="*/ 47651 h 411941"/>
                      <a:gd name="connsiteX59" fmla="*/ 104325 w 234025"/>
                      <a:gd name="connsiteY59" fmla="*/ 10996 h 411941"/>
                      <a:gd name="connsiteX60" fmla="*/ 128291 w 234025"/>
                      <a:gd name="connsiteY60" fmla="*/ 10996 h 411941"/>
                      <a:gd name="connsiteX61" fmla="*/ 165510 w 234025"/>
                      <a:gd name="connsiteY61" fmla="*/ 47651 h 411941"/>
                      <a:gd name="connsiteX62" fmla="*/ 166356 w 234025"/>
                      <a:gd name="connsiteY62" fmla="*/ 80640 h 411941"/>
                      <a:gd name="connsiteX63" fmla="*/ 174814 w 234025"/>
                      <a:gd name="connsiteY63" fmla="*/ 90509 h 411941"/>
                      <a:gd name="connsiteX64" fmla="*/ 171995 w 234025"/>
                      <a:gd name="connsiteY64" fmla="*/ 107708 h 411941"/>
                      <a:gd name="connsiteX65" fmla="*/ 165228 w 234025"/>
                      <a:gd name="connsiteY65" fmla="*/ 113347 h 411941"/>
                      <a:gd name="connsiteX66" fmla="*/ 161562 w 234025"/>
                      <a:gd name="connsiteY66" fmla="*/ 113347 h 411941"/>
                      <a:gd name="connsiteX67" fmla="*/ 160716 w 234025"/>
                      <a:gd name="connsiteY67" fmla="*/ 122088 h 411941"/>
                      <a:gd name="connsiteX68" fmla="*/ 144927 w 234025"/>
                      <a:gd name="connsiteY68" fmla="*/ 150848 h 411941"/>
                      <a:gd name="connsiteX69" fmla="*/ 143799 w 234025"/>
                      <a:gd name="connsiteY69" fmla="*/ 151694 h 411941"/>
                      <a:gd name="connsiteX70" fmla="*/ 143799 w 234025"/>
                      <a:gd name="connsiteY70" fmla="*/ 164382 h 411941"/>
                      <a:gd name="connsiteX71" fmla="*/ 143799 w 234025"/>
                      <a:gd name="connsiteY71" fmla="*/ 172559 h 411941"/>
                      <a:gd name="connsiteX72" fmla="*/ 143799 w 234025"/>
                      <a:gd name="connsiteY72" fmla="*/ 193706 h 411941"/>
                      <a:gd name="connsiteX73" fmla="*/ 155077 w 234025"/>
                      <a:gd name="connsiteY73" fmla="*/ 193706 h 411941"/>
                      <a:gd name="connsiteX74" fmla="*/ 155077 w 234025"/>
                      <a:gd name="connsiteY74" fmla="*/ 179326 h 411941"/>
                      <a:gd name="connsiteX75" fmla="*/ 195397 w 234025"/>
                      <a:gd name="connsiteY75" fmla="*/ 190886 h 411941"/>
                      <a:gd name="connsiteX76" fmla="*/ 221620 w 234025"/>
                      <a:gd name="connsiteY76" fmla="*/ 223311 h 411941"/>
                      <a:gd name="connsiteX77" fmla="*/ 221620 w 234025"/>
                      <a:gd name="connsiteY77" fmla="*/ 335813 h 4119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</a:cxnLst>
                    <a:rect l="l" t="t" r="r" b="b"/>
                    <a:pathLst>
                      <a:path w="234025" h="411941">
                        <a:moveTo>
                          <a:pt x="198499" y="180172"/>
                        </a:moveTo>
                        <a:lnTo>
                          <a:pt x="155359" y="167765"/>
                        </a:lnTo>
                        <a:lnTo>
                          <a:pt x="155359" y="164382"/>
                        </a:lnTo>
                        <a:lnTo>
                          <a:pt x="155359" y="157051"/>
                        </a:lnTo>
                        <a:cubicBezTo>
                          <a:pt x="164946" y="148310"/>
                          <a:pt x="170867" y="136468"/>
                          <a:pt x="171995" y="123498"/>
                        </a:cubicBezTo>
                        <a:cubicBezTo>
                          <a:pt x="177916" y="121242"/>
                          <a:pt x="182145" y="115885"/>
                          <a:pt x="183273" y="109400"/>
                        </a:cubicBezTo>
                        <a:lnTo>
                          <a:pt x="186093" y="92201"/>
                        </a:lnTo>
                        <a:cubicBezTo>
                          <a:pt x="186939" y="86561"/>
                          <a:pt x="185247" y="80640"/>
                          <a:pt x="181581" y="76411"/>
                        </a:cubicBezTo>
                        <a:cubicBezTo>
                          <a:pt x="180454" y="75001"/>
                          <a:pt x="179044" y="73873"/>
                          <a:pt x="177634" y="72745"/>
                        </a:cubicBezTo>
                        <a:lnTo>
                          <a:pt x="177070" y="47651"/>
                        </a:lnTo>
                        <a:cubicBezTo>
                          <a:pt x="177070" y="21429"/>
                          <a:pt x="155359" y="0"/>
                          <a:pt x="128573" y="0"/>
                        </a:cubicBezTo>
                        <a:lnTo>
                          <a:pt x="104607" y="0"/>
                        </a:lnTo>
                        <a:cubicBezTo>
                          <a:pt x="77821" y="0"/>
                          <a:pt x="56110" y="21429"/>
                          <a:pt x="56110" y="47651"/>
                        </a:cubicBezTo>
                        <a:lnTo>
                          <a:pt x="55546" y="72745"/>
                        </a:lnTo>
                        <a:cubicBezTo>
                          <a:pt x="54136" y="73873"/>
                          <a:pt x="52726" y="75001"/>
                          <a:pt x="51598" y="76411"/>
                        </a:cubicBezTo>
                        <a:cubicBezTo>
                          <a:pt x="47933" y="80640"/>
                          <a:pt x="46241" y="86561"/>
                          <a:pt x="47087" y="92201"/>
                        </a:cubicBezTo>
                        <a:lnTo>
                          <a:pt x="49907" y="109400"/>
                        </a:lnTo>
                        <a:cubicBezTo>
                          <a:pt x="51035" y="115885"/>
                          <a:pt x="55264" y="120960"/>
                          <a:pt x="61185" y="123216"/>
                        </a:cubicBezTo>
                        <a:cubicBezTo>
                          <a:pt x="62313" y="136186"/>
                          <a:pt x="68516" y="148028"/>
                          <a:pt x="77821" y="156769"/>
                        </a:cubicBezTo>
                        <a:lnTo>
                          <a:pt x="77821" y="167483"/>
                        </a:lnTo>
                        <a:lnTo>
                          <a:pt x="64569" y="171149"/>
                        </a:lnTo>
                        <a:lnTo>
                          <a:pt x="34681" y="179608"/>
                        </a:lnTo>
                        <a:cubicBezTo>
                          <a:pt x="14380" y="183837"/>
                          <a:pt x="0" y="202164"/>
                          <a:pt x="0" y="223029"/>
                        </a:cubicBezTo>
                        <a:lnTo>
                          <a:pt x="0" y="335249"/>
                        </a:lnTo>
                        <a:lnTo>
                          <a:pt x="0" y="341734"/>
                        </a:lnTo>
                        <a:lnTo>
                          <a:pt x="5639" y="345118"/>
                        </a:lnTo>
                        <a:lnTo>
                          <a:pt x="112783" y="408558"/>
                        </a:lnTo>
                        <a:lnTo>
                          <a:pt x="118705" y="411942"/>
                        </a:lnTo>
                        <a:lnTo>
                          <a:pt x="124344" y="408558"/>
                        </a:lnTo>
                        <a:lnTo>
                          <a:pt x="228669" y="345118"/>
                        </a:lnTo>
                        <a:lnTo>
                          <a:pt x="234026" y="341734"/>
                        </a:lnTo>
                        <a:lnTo>
                          <a:pt x="234026" y="335249"/>
                        </a:lnTo>
                        <a:lnTo>
                          <a:pt x="234026" y="223593"/>
                        </a:lnTo>
                        <a:cubicBezTo>
                          <a:pt x="233462" y="202728"/>
                          <a:pt x="218800" y="184683"/>
                          <a:pt x="198499" y="180172"/>
                        </a:cubicBezTo>
                        <a:close/>
                        <a:moveTo>
                          <a:pt x="222184" y="335813"/>
                        </a:moveTo>
                        <a:lnTo>
                          <a:pt x="117859" y="399254"/>
                        </a:lnTo>
                        <a:lnTo>
                          <a:pt x="10714" y="335813"/>
                        </a:lnTo>
                        <a:lnTo>
                          <a:pt x="10714" y="223593"/>
                        </a:lnTo>
                        <a:cubicBezTo>
                          <a:pt x="10714" y="207804"/>
                          <a:pt x="21711" y="194270"/>
                          <a:pt x="36937" y="191168"/>
                        </a:cubicBezTo>
                        <a:lnTo>
                          <a:pt x="67388" y="182427"/>
                        </a:lnTo>
                        <a:lnTo>
                          <a:pt x="84870" y="177352"/>
                        </a:lnTo>
                        <a:cubicBezTo>
                          <a:pt x="87125" y="176788"/>
                          <a:pt x="88817" y="174814"/>
                          <a:pt x="88817" y="172559"/>
                        </a:cubicBezTo>
                        <a:lnTo>
                          <a:pt x="88817" y="165510"/>
                        </a:lnTo>
                        <a:lnTo>
                          <a:pt x="89663" y="166074"/>
                        </a:lnTo>
                        <a:cubicBezTo>
                          <a:pt x="95584" y="170021"/>
                          <a:pt x="102351" y="172277"/>
                          <a:pt x="109400" y="172277"/>
                        </a:cubicBezTo>
                        <a:lnTo>
                          <a:pt x="115039" y="172277"/>
                        </a:lnTo>
                        <a:lnTo>
                          <a:pt x="115039" y="160998"/>
                        </a:lnTo>
                        <a:lnTo>
                          <a:pt x="109400" y="160998"/>
                        </a:lnTo>
                        <a:cubicBezTo>
                          <a:pt x="104607" y="160998"/>
                          <a:pt x="100095" y="159589"/>
                          <a:pt x="96148" y="156769"/>
                        </a:cubicBezTo>
                        <a:lnTo>
                          <a:pt x="88817" y="151694"/>
                        </a:lnTo>
                        <a:lnTo>
                          <a:pt x="88817" y="151694"/>
                        </a:lnTo>
                        <a:lnTo>
                          <a:pt x="87689" y="150848"/>
                        </a:lnTo>
                        <a:cubicBezTo>
                          <a:pt x="78666" y="143799"/>
                          <a:pt x="73027" y="133366"/>
                          <a:pt x="71899" y="122088"/>
                        </a:cubicBezTo>
                        <a:cubicBezTo>
                          <a:pt x="71618" y="118423"/>
                          <a:pt x="71336" y="115039"/>
                          <a:pt x="71054" y="113347"/>
                        </a:cubicBezTo>
                        <a:lnTo>
                          <a:pt x="67388" y="113347"/>
                        </a:lnTo>
                        <a:cubicBezTo>
                          <a:pt x="64005" y="113347"/>
                          <a:pt x="61185" y="110810"/>
                          <a:pt x="60621" y="107708"/>
                        </a:cubicBezTo>
                        <a:lnTo>
                          <a:pt x="57802" y="90509"/>
                        </a:lnTo>
                        <a:cubicBezTo>
                          <a:pt x="56956" y="85434"/>
                          <a:pt x="60903" y="80640"/>
                          <a:pt x="66260" y="80640"/>
                        </a:cubicBezTo>
                        <a:lnTo>
                          <a:pt x="67106" y="47651"/>
                        </a:lnTo>
                        <a:cubicBezTo>
                          <a:pt x="67106" y="27350"/>
                          <a:pt x="83742" y="10996"/>
                          <a:pt x="104325" y="10996"/>
                        </a:cubicBezTo>
                        <a:lnTo>
                          <a:pt x="128291" y="10996"/>
                        </a:lnTo>
                        <a:cubicBezTo>
                          <a:pt x="148874" y="10996"/>
                          <a:pt x="165510" y="27350"/>
                          <a:pt x="165510" y="47651"/>
                        </a:cubicBezTo>
                        <a:lnTo>
                          <a:pt x="166356" y="80640"/>
                        </a:lnTo>
                        <a:cubicBezTo>
                          <a:pt x="171713" y="80640"/>
                          <a:pt x="175660" y="85152"/>
                          <a:pt x="174814" y="90509"/>
                        </a:cubicBezTo>
                        <a:lnTo>
                          <a:pt x="171995" y="107708"/>
                        </a:lnTo>
                        <a:cubicBezTo>
                          <a:pt x="171431" y="111092"/>
                          <a:pt x="168611" y="113347"/>
                          <a:pt x="165228" y="113347"/>
                        </a:cubicBezTo>
                        <a:lnTo>
                          <a:pt x="161562" y="113347"/>
                        </a:lnTo>
                        <a:cubicBezTo>
                          <a:pt x="161280" y="115039"/>
                          <a:pt x="160998" y="118423"/>
                          <a:pt x="160716" y="122088"/>
                        </a:cubicBezTo>
                        <a:cubicBezTo>
                          <a:pt x="159871" y="133366"/>
                          <a:pt x="153949" y="143799"/>
                          <a:pt x="144927" y="150848"/>
                        </a:cubicBezTo>
                        <a:lnTo>
                          <a:pt x="143799" y="151694"/>
                        </a:lnTo>
                        <a:lnTo>
                          <a:pt x="143799" y="164382"/>
                        </a:lnTo>
                        <a:lnTo>
                          <a:pt x="143799" y="172559"/>
                        </a:lnTo>
                        <a:lnTo>
                          <a:pt x="143799" y="193706"/>
                        </a:lnTo>
                        <a:lnTo>
                          <a:pt x="155077" y="193706"/>
                        </a:lnTo>
                        <a:lnTo>
                          <a:pt x="155077" y="179326"/>
                        </a:lnTo>
                        <a:lnTo>
                          <a:pt x="195397" y="190886"/>
                        </a:lnTo>
                        <a:cubicBezTo>
                          <a:pt x="210623" y="193988"/>
                          <a:pt x="221620" y="207522"/>
                          <a:pt x="221620" y="223311"/>
                        </a:cubicBezTo>
                        <a:lnTo>
                          <a:pt x="221620" y="33581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7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ira Sans" panose="020B05030500000200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B0BE440B-9EAC-1315-F491-EFE8B78BEB88}"/>
                      </a:ext>
                    </a:extLst>
                  </p:cNvPr>
                  <p:cNvSpPr/>
                  <p:nvPr/>
                </p:nvSpPr>
                <p:spPr>
                  <a:xfrm>
                    <a:off x="5739684" y="1433821"/>
                    <a:ext cx="134709" cy="134917"/>
                  </a:xfrm>
                  <a:custGeom>
                    <a:avLst/>
                    <a:gdLst>
                      <a:gd name="connsiteX0" fmla="*/ 79902 w 134709"/>
                      <a:gd name="connsiteY0" fmla="*/ 134917 h 134917"/>
                      <a:gd name="connsiteX1" fmla="*/ 77646 w 134709"/>
                      <a:gd name="connsiteY1" fmla="*/ 134353 h 134917"/>
                      <a:gd name="connsiteX2" fmla="*/ 74544 w 134709"/>
                      <a:gd name="connsiteY2" fmla="*/ 131252 h 134917"/>
                      <a:gd name="connsiteX3" fmla="*/ 72007 w 134709"/>
                      <a:gd name="connsiteY3" fmla="*/ 125331 h 134917"/>
                      <a:gd name="connsiteX4" fmla="*/ 62420 w 134709"/>
                      <a:gd name="connsiteY4" fmla="*/ 125331 h 134917"/>
                      <a:gd name="connsiteX5" fmla="*/ 59883 w 134709"/>
                      <a:gd name="connsiteY5" fmla="*/ 131252 h 134917"/>
                      <a:gd name="connsiteX6" fmla="*/ 56781 w 134709"/>
                      <a:gd name="connsiteY6" fmla="*/ 134353 h 134917"/>
                      <a:gd name="connsiteX7" fmla="*/ 52552 w 134709"/>
                      <a:gd name="connsiteY7" fmla="*/ 134353 h 134917"/>
                      <a:gd name="connsiteX8" fmla="*/ 30277 w 134709"/>
                      <a:gd name="connsiteY8" fmla="*/ 125049 h 134917"/>
                      <a:gd name="connsiteX9" fmla="*/ 27175 w 134709"/>
                      <a:gd name="connsiteY9" fmla="*/ 117718 h 134917"/>
                      <a:gd name="connsiteX10" fmla="*/ 29713 w 134709"/>
                      <a:gd name="connsiteY10" fmla="*/ 111797 h 134917"/>
                      <a:gd name="connsiteX11" fmla="*/ 22946 w 134709"/>
                      <a:gd name="connsiteY11" fmla="*/ 105030 h 134917"/>
                      <a:gd name="connsiteX12" fmla="*/ 17025 w 134709"/>
                      <a:gd name="connsiteY12" fmla="*/ 107567 h 134917"/>
                      <a:gd name="connsiteX13" fmla="*/ 12796 w 134709"/>
                      <a:gd name="connsiteY13" fmla="*/ 107567 h 134917"/>
                      <a:gd name="connsiteX14" fmla="*/ 9694 w 134709"/>
                      <a:gd name="connsiteY14" fmla="*/ 104466 h 134917"/>
                      <a:gd name="connsiteX15" fmla="*/ 389 w 134709"/>
                      <a:gd name="connsiteY15" fmla="*/ 81909 h 134917"/>
                      <a:gd name="connsiteX16" fmla="*/ 3491 w 134709"/>
                      <a:gd name="connsiteY16" fmla="*/ 74578 h 134917"/>
                      <a:gd name="connsiteX17" fmla="*/ 9412 w 134709"/>
                      <a:gd name="connsiteY17" fmla="*/ 72040 h 134917"/>
                      <a:gd name="connsiteX18" fmla="*/ 9412 w 134709"/>
                      <a:gd name="connsiteY18" fmla="*/ 62454 h 134917"/>
                      <a:gd name="connsiteX19" fmla="*/ 3491 w 134709"/>
                      <a:gd name="connsiteY19" fmla="*/ 59916 h 134917"/>
                      <a:gd name="connsiteX20" fmla="*/ 389 w 134709"/>
                      <a:gd name="connsiteY20" fmla="*/ 52585 h 134917"/>
                      <a:gd name="connsiteX21" fmla="*/ 9694 w 134709"/>
                      <a:gd name="connsiteY21" fmla="*/ 30311 h 134917"/>
                      <a:gd name="connsiteX22" fmla="*/ 12796 w 134709"/>
                      <a:gd name="connsiteY22" fmla="*/ 27209 h 134917"/>
                      <a:gd name="connsiteX23" fmla="*/ 17025 w 134709"/>
                      <a:gd name="connsiteY23" fmla="*/ 27209 h 134917"/>
                      <a:gd name="connsiteX24" fmla="*/ 22946 w 134709"/>
                      <a:gd name="connsiteY24" fmla="*/ 29747 h 134917"/>
                      <a:gd name="connsiteX25" fmla="*/ 29713 w 134709"/>
                      <a:gd name="connsiteY25" fmla="*/ 22980 h 134917"/>
                      <a:gd name="connsiteX26" fmla="*/ 27175 w 134709"/>
                      <a:gd name="connsiteY26" fmla="*/ 17059 h 134917"/>
                      <a:gd name="connsiteX27" fmla="*/ 30277 w 134709"/>
                      <a:gd name="connsiteY27" fmla="*/ 9728 h 134917"/>
                      <a:gd name="connsiteX28" fmla="*/ 52834 w 134709"/>
                      <a:gd name="connsiteY28" fmla="*/ 423 h 134917"/>
                      <a:gd name="connsiteX29" fmla="*/ 57063 w 134709"/>
                      <a:gd name="connsiteY29" fmla="*/ 423 h 134917"/>
                      <a:gd name="connsiteX30" fmla="*/ 60165 w 134709"/>
                      <a:gd name="connsiteY30" fmla="*/ 3524 h 134917"/>
                      <a:gd name="connsiteX31" fmla="*/ 62702 w 134709"/>
                      <a:gd name="connsiteY31" fmla="*/ 9446 h 134917"/>
                      <a:gd name="connsiteX32" fmla="*/ 72289 w 134709"/>
                      <a:gd name="connsiteY32" fmla="*/ 9446 h 134917"/>
                      <a:gd name="connsiteX33" fmla="*/ 74826 w 134709"/>
                      <a:gd name="connsiteY33" fmla="*/ 3524 h 134917"/>
                      <a:gd name="connsiteX34" fmla="*/ 77928 w 134709"/>
                      <a:gd name="connsiteY34" fmla="*/ 423 h 134917"/>
                      <a:gd name="connsiteX35" fmla="*/ 82157 w 134709"/>
                      <a:gd name="connsiteY35" fmla="*/ 423 h 134917"/>
                      <a:gd name="connsiteX36" fmla="*/ 104432 w 134709"/>
                      <a:gd name="connsiteY36" fmla="*/ 9728 h 134917"/>
                      <a:gd name="connsiteX37" fmla="*/ 107534 w 134709"/>
                      <a:gd name="connsiteY37" fmla="*/ 17059 h 134917"/>
                      <a:gd name="connsiteX38" fmla="*/ 104996 w 134709"/>
                      <a:gd name="connsiteY38" fmla="*/ 22980 h 134917"/>
                      <a:gd name="connsiteX39" fmla="*/ 111763 w 134709"/>
                      <a:gd name="connsiteY39" fmla="*/ 29747 h 134917"/>
                      <a:gd name="connsiteX40" fmla="*/ 117684 w 134709"/>
                      <a:gd name="connsiteY40" fmla="*/ 27209 h 134917"/>
                      <a:gd name="connsiteX41" fmla="*/ 121914 w 134709"/>
                      <a:gd name="connsiteY41" fmla="*/ 27209 h 134917"/>
                      <a:gd name="connsiteX42" fmla="*/ 125015 w 134709"/>
                      <a:gd name="connsiteY42" fmla="*/ 30311 h 134917"/>
                      <a:gd name="connsiteX43" fmla="*/ 134320 w 134709"/>
                      <a:gd name="connsiteY43" fmla="*/ 52867 h 134917"/>
                      <a:gd name="connsiteX44" fmla="*/ 131218 w 134709"/>
                      <a:gd name="connsiteY44" fmla="*/ 60198 h 134917"/>
                      <a:gd name="connsiteX45" fmla="*/ 125297 w 134709"/>
                      <a:gd name="connsiteY45" fmla="*/ 62736 h 134917"/>
                      <a:gd name="connsiteX46" fmla="*/ 125297 w 134709"/>
                      <a:gd name="connsiteY46" fmla="*/ 72322 h 134917"/>
                      <a:gd name="connsiteX47" fmla="*/ 131218 w 134709"/>
                      <a:gd name="connsiteY47" fmla="*/ 74860 h 134917"/>
                      <a:gd name="connsiteX48" fmla="*/ 134320 w 134709"/>
                      <a:gd name="connsiteY48" fmla="*/ 82191 h 134917"/>
                      <a:gd name="connsiteX49" fmla="*/ 125015 w 134709"/>
                      <a:gd name="connsiteY49" fmla="*/ 104466 h 134917"/>
                      <a:gd name="connsiteX50" fmla="*/ 121914 w 134709"/>
                      <a:gd name="connsiteY50" fmla="*/ 107567 h 134917"/>
                      <a:gd name="connsiteX51" fmla="*/ 117684 w 134709"/>
                      <a:gd name="connsiteY51" fmla="*/ 107567 h 134917"/>
                      <a:gd name="connsiteX52" fmla="*/ 111763 w 134709"/>
                      <a:gd name="connsiteY52" fmla="*/ 105030 h 134917"/>
                      <a:gd name="connsiteX53" fmla="*/ 104996 w 134709"/>
                      <a:gd name="connsiteY53" fmla="*/ 111797 h 134917"/>
                      <a:gd name="connsiteX54" fmla="*/ 107534 w 134709"/>
                      <a:gd name="connsiteY54" fmla="*/ 117718 h 134917"/>
                      <a:gd name="connsiteX55" fmla="*/ 104432 w 134709"/>
                      <a:gd name="connsiteY55" fmla="*/ 125049 h 134917"/>
                      <a:gd name="connsiteX56" fmla="*/ 81875 w 134709"/>
                      <a:gd name="connsiteY56" fmla="*/ 134353 h 134917"/>
                      <a:gd name="connsiteX57" fmla="*/ 79902 w 134709"/>
                      <a:gd name="connsiteY57" fmla="*/ 134917 h 134917"/>
                      <a:gd name="connsiteX58" fmla="*/ 75672 w 134709"/>
                      <a:gd name="connsiteY58" fmla="*/ 113770 h 134917"/>
                      <a:gd name="connsiteX59" fmla="*/ 80748 w 134709"/>
                      <a:gd name="connsiteY59" fmla="*/ 117154 h 134917"/>
                      <a:gd name="connsiteX60" fmla="*/ 82721 w 134709"/>
                      <a:gd name="connsiteY60" fmla="*/ 121665 h 134917"/>
                      <a:gd name="connsiteX61" fmla="*/ 94846 w 134709"/>
                      <a:gd name="connsiteY61" fmla="*/ 116590 h 134917"/>
                      <a:gd name="connsiteX62" fmla="*/ 92872 w 134709"/>
                      <a:gd name="connsiteY62" fmla="*/ 112079 h 134917"/>
                      <a:gd name="connsiteX63" fmla="*/ 94846 w 134709"/>
                      <a:gd name="connsiteY63" fmla="*/ 105312 h 134917"/>
                      <a:gd name="connsiteX64" fmla="*/ 105278 w 134709"/>
                      <a:gd name="connsiteY64" fmla="*/ 94879 h 134917"/>
                      <a:gd name="connsiteX65" fmla="*/ 112045 w 134709"/>
                      <a:gd name="connsiteY65" fmla="*/ 92905 h 134917"/>
                      <a:gd name="connsiteX66" fmla="*/ 116556 w 134709"/>
                      <a:gd name="connsiteY66" fmla="*/ 94879 h 134917"/>
                      <a:gd name="connsiteX67" fmla="*/ 121632 w 134709"/>
                      <a:gd name="connsiteY67" fmla="*/ 82755 h 134917"/>
                      <a:gd name="connsiteX68" fmla="*/ 117120 w 134709"/>
                      <a:gd name="connsiteY68" fmla="*/ 80781 h 134917"/>
                      <a:gd name="connsiteX69" fmla="*/ 113737 w 134709"/>
                      <a:gd name="connsiteY69" fmla="*/ 74578 h 134917"/>
                      <a:gd name="connsiteX70" fmla="*/ 113737 w 134709"/>
                      <a:gd name="connsiteY70" fmla="*/ 59634 h 134917"/>
                      <a:gd name="connsiteX71" fmla="*/ 117120 w 134709"/>
                      <a:gd name="connsiteY71" fmla="*/ 53431 h 134917"/>
                      <a:gd name="connsiteX72" fmla="*/ 121632 w 134709"/>
                      <a:gd name="connsiteY72" fmla="*/ 51457 h 134917"/>
                      <a:gd name="connsiteX73" fmla="*/ 116556 w 134709"/>
                      <a:gd name="connsiteY73" fmla="*/ 39333 h 134917"/>
                      <a:gd name="connsiteX74" fmla="*/ 112045 w 134709"/>
                      <a:gd name="connsiteY74" fmla="*/ 41307 h 134917"/>
                      <a:gd name="connsiteX75" fmla="*/ 105560 w 134709"/>
                      <a:gd name="connsiteY75" fmla="*/ 40179 h 134917"/>
                      <a:gd name="connsiteX76" fmla="*/ 95127 w 134709"/>
                      <a:gd name="connsiteY76" fmla="*/ 29747 h 134917"/>
                      <a:gd name="connsiteX77" fmla="*/ 94564 w 134709"/>
                      <a:gd name="connsiteY77" fmla="*/ 29183 h 134917"/>
                      <a:gd name="connsiteX78" fmla="*/ 92872 w 134709"/>
                      <a:gd name="connsiteY78" fmla="*/ 25235 h 134917"/>
                      <a:gd name="connsiteX79" fmla="*/ 93436 w 134709"/>
                      <a:gd name="connsiteY79" fmla="*/ 22980 h 134917"/>
                      <a:gd name="connsiteX80" fmla="*/ 95409 w 134709"/>
                      <a:gd name="connsiteY80" fmla="*/ 18468 h 134917"/>
                      <a:gd name="connsiteX81" fmla="*/ 83285 w 134709"/>
                      <a:gd name="connsiteY81" fmla="*/ 13393 h 134917"/>
                      <a:gd name="connsiteX82" fmla="*/ 81312 w 134709"/>
                      <a:gd name="connsiteY82" fmla="*/ 17904 h 134917"/>
                      <a:gd name="connsiteX83" fmla="*/ 75108 w 134709"/>
                      <a:gd name="connsiteY83" fmla="*/ 21288 h 134917"/>
                      <a:gd name="connsiteX84" fmla="*/ 60447 w 134709"/>
                      <a:gd name="connsiteY84" fmla="*/ 21288 h 134917"/>
                      <a:gd name="connsiteX85" fmla="*/ 54243 w 134709"/>
                      <a:gd name="connsiteY85" fmla="*/ 17904 h 134917"/>
                      <a:gd name="connsiteX86" fmla="*/ 52270 w 134709"/>
                      <a:gd name="connsiteY86" fmla="*/ 13393 h 134917"/>
                      <a:gd name="connsiteX87" fmla="*/ 40146 w 134709"/>
                      <a:gd name="connsiteY87" fmla="*/ 18468 h 134917"/>
                      <a:gd name="connsiteX88" fmla="*/ 42119 w 134709"/>
                      <a:gd name="connsiteY88" fmla="*/ 22980 h 134917"/>
                      <a:gd name="connsiteX89" fmla="*/ 40146 w 134709"/>
                      <a:gd name="connsiteY89" fmla="*/ 29747 h 134917"/>
                      <a:gd name="connsiteX90" fmla="*/ 29713 w 134709"/>
                      <a:gd name="connsiteY90" fmla="*/ 40179 h 134917"/>
                      <a:gd name="connsiteX91" fmla="*/ 22946 w 134709"/>
                      <a:gd name="connsiteY91" fmla="*/ 42153 h 134917"/>
                      <a:gd name="connsiteX92" fmla="*/ 18435 w 134709"/>
                      <a:gd name="connsiteY92" fmla="*/ 40179 h 134917"/>
                      <a:gd name="connsiteX93" fmla="*/ 13359 w 134709"/>
                      <a:gd name="connsiteY93" fmla="*/ 52303 h 134917"/>
                      <a:gd name="connsiteX94" fmla="*/ 17871 w 134709"/>
                      <a:gd name="connsiteY94" fmla="*/ 54277 h 134917"/>
                      <a:gd name="connsiteX95" fmla="*/ 21254 w 134709"/>
                      <a:gd name="connsiteY95" fmla="*/ 60480 h 134917"/>
                      <a:gd name="connsiteX96" fmla="*/ 21254 w 134709"/>
                      <a:gd name="connsiteY96" fmla="*/ 75424 h 134917"/>
                      <a:gd name="connsiteX97" fmla="*/ 17871 w 134709"/>
                      <a:gd name="connsiteY97" fmla="*/ 81627 h 134917"/>
                      <a:gd name="connsiteX98" fmla="*/ 13359 w 134709"/>
                      <a:gd name="connsiteY98" fmla="*/ 83601 h 134917"/>
                      <a:gd name="connsiteX99" fmla="*/ 18435 w 134709"/>
                      <a:gd name="connsiteY99" fmla="*/ 95725 h 134917"/>
                      <a:gd name="connsiteX100" fmla="*/ 22946 w 134709"/>
                      <a:gd name="connsiteY100" fmla="*/ 93751 h 134917"/>
                      <a:gd name="connsiteX101" fmla="*/ 29713 w 134709"/>
                      <a:gd name="connsiteY101" fmla="*/ 95725 h 134917"/>
                      <a:gd name="connsiteX102" fmla="*/ 40146 w 134709"/>
                      <a:gd name="connsiteY102" fmla="*/ 106157 h 134917"/>
                      <a:gd name="connsiteX103" fmla="*/ 40709 w 134709"/>
                      <a:gd name="connsiteY103" fmla="*/ 106721 h 134917"/>
                      <a:gd name="connsiteX104" fmla="*/ 42401 w 134709"/>
                      <a:gd name="connsiteY104" fmla="*/ 110669 h 134917"/>
                      <a:gd name="connsiteX105" fmla="*/ 41837 w 134709"/>
                      <a:gd name="connsiteY105" fmla="*/ 112924 h 134917"/>
                      <a:gd name="connsiteX106" fmla="*/ 39864 w 134709"/>
                      <a:gd name="connsiteY106" fmla="*/ 117436 h 134917"/>
                      <a:gd name="connsiteX107" fmla="*/ 51988 w 134709"/>
                      <a:gd name="connsiteY107" fmla="*/ 122511 h 134917"/>
                      <a:gd name="connsiteX108" fmla="*/ 53961 w 134709"/>
                      <a:gd name="connsiteY108" fmla="*/ 118000 h 134917"/>
                      <a:gd name="connsiteX109" fmla="*/ 60165 w 134709"/>
                      <a:gd name="connsiteY109" fmla="*/ 114616 h 134917"/>
                      <a:gd name="connsiteX110" fmla="*/ 74826 w 134709"/>
                      <a:gd name="connsiteY110" fmla="*/ 114616 h 134917"/>
                      <a:gd name="connsiteX111" fmla="*/ 75672 w 134709"/>
                      <a:gd name="connsiteY111" fmla="*/ 113770 h 134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</a:cxnLst>
                    <a:rect l="l" t="t" r="r" b="b"/>
                    <a:pathLst>
                      <a:path w="134709" h="134917">
                        <a:moveTo>
                          <a:pt x="79902" y="134917"/>
                        </a:moveTo>
                        <a:cubicBezTo>
                          <a:pt x="79056" y="134917"/>
                          <a:pt x="78492" y="134635"/>
                          <a:pt x="77646" y="134353"/>
                        </a:cubicBezTo>
                        <a:cubicBezTo>
                          <a:pt x="76236" y="133789"/>
                          <a:pt x="75108" y="132662"/>
                          <a:pt x="74544" y="131252"/>
                        </a:cubicBezTo>
                        <a:lnTo>
                          <a:pt x="72007" y="125331"/>
                        </a:lnTo>
                        <a:cubicBezTo>
                          <a:pt x="68905" y="125613"/>
                          <a:pt x="65804" y="125613"/>
                          <a:pt x="62420" y="125331"/>
                        </a:cubicBezTo>
                        <a:lnTo>
                          <a:pt x="59883" y="131252"/>
                        </a:lnTo>
                        <a:cubicBezTo>
                          <a:pt x="59319" y="132662"/>
                          <a:pt x="58191" y="133789"/>
                          <a:pt x="56781" y="134353"/>
                        </a:cubicBezTo>
                        <a:cubicBezTo>
                          <a:pt x="55371" y="134917"/>
                          <a:pt x="53961" y="134917"/>
                          <a:pt x="52552" y="134353"/>
                        </a:cubicBezTo>
                        <a:lnTo>
                          <a:pt x="30277" y="125049"/>
                        </a:lnTo>
                        <a:cubicBezTo>
                          <a:pt x="27457" y="123921"/>
                          <a:pt x="26048" y="120537"/>
                          <a:pt x="27175" y="117718"/>
                        </a:cubicBezTo>
                        <a:lnTo>
                          <a:pt x="29713" y="111797"/>
                        </a:lnTo>
                        <a:cubicBezTo>
                          <a:pt x="27175" y="109823"/>
                          <a:pt x="25202" y="107567"/>
                          <a:pt x="22946" y="105030"/>
                        </a:cubicBezTo>
                        <a:lnTo>
                          <a:pt x="17025" y="107567"/>
                        </a:lnTo>
                        <a:cubicBezTo>
                          <a:pt x="15615" y="108131"/>
                          <a:pt x="14205" y="108131"/>
                          <a:pt x="12796" y="107567"/>
                        </a:cubicBezTo>
                        <a:cubicBezTo>
                          <a:pt x="11386" y="107003"/>
                          <a:pt x="10258" y="105876"/>
                          <a:pt x="9694" y="104466"/>
                        </a:cubicBezTo>
                        <a:lnTo>
                          <a:pt x="389" y="81909"/>
                        </a:lnTo>
                        <a:cubicBezTo>
                          <a:pt x="-738" y="79089"/>
                          <a:pt x="671" y="75706"/>
                          <a:pt x="3491" y="74578"/>
                        </a:cubicBezTo>
                        <a:lnTo>
                          <a:pt x="9412" y="72040"/>
                        </a:lnTo>
                        <a:cubicBezTo>
                          <a:pt x="9130" y="68939"/>
                          <a:pt x="9130" y="65837"/>
                          <a:pt x="9412" y="62454"/>
                        </a:cubicBezTo>
                        <a:lnTo>
                          <a:pt x="3491" y="59916"/>
                        </a:lnTo>
                        <a:cubicBezTo>
                          <a:pt x="671" y="58788"/>
                          <a:pt x="-738" y="55405"/>
                          <a:pt x="389" y="52585"/>
                        </a:cubicBezTo>
                        <a:lnTo>
                          <a:pt x="9694" y="30311"/>
                        </a:lnTo>
                        <a:cubicBezTo>
                          <a:pt x="10258" y="28901"/>
                          <a:pt x="11386" y="27773"/>
                          <a:pt x="12796" y="27209"/>
                        </a:cubicBezTo>
                        <a:cubicBezTo>
                          <a:pt x="14205" y="26645"/>
                          <a:pt x="15615" y="26645"/>
                          <a:pt x="17025" y="27209"/>
                        </a:cubicBezTo>
                        <a:lnTo>
                          <a:pt x="22946" y="29747"/>
                        </a:lnTo>
                        <a:cubicBezTo>
                          <a:pt x="24920" y="27209"/>
                          <a:pt x="27175" y="25235"/>
                          <a:pt x="29713" y="22980"/>
                        </a:cubicBezTo>
                        <a:lnTo>
                          <a:pt x="27175" y="17059"/>
                        </a:lnTo>
                        <a:cubicBezTo>
                          <a:pt x="26048" y="14239"/>
                          <a:pt x="27457" y="10855"/>
                          <a:pt x="30277" y="9728"/>
                        </a:cubicBezTo>
                        <a:lnTo>
                          <a:pt x="52834" y="423"/>
                        </a:lnTo>
                        <a:cubicBezTo>
                          <a:pt x="54243" y="-141"/>
                          <a:pt x="55653" y="-141"/>
                          <a:pt x="57063" y="423"/>
                        </a:cubicBezTo>
                        <a:cubicBezTo>
                          <a:pt x="58473" y="987"/>
                          <a:pt x="59601" y="2115"/>
                          <a:pt x="60165" y="3524"/>
                        </a:cubicBezTo>
                        <a:lnTo>
                          <a:pt x="62702" y="9446"/>
                        </a:lnTo>
                        <a:cubicBezTo>
                          <a:pt x="65804" y="9164"/>
                          <a:pt x="68905" y="9164"/>
                          <a:pt x="72289" y="9446"/>
                        </a:cubicBezTo>
                        <a:lnTo>
                          <a:pt x="74826" y="3524"/>
                        </a:lnTo>
                        <a:cubicBezTo>
                          <a:pt x="75390" y="2115"/>
                          <a:pt x="76518" y="987"/>
                          <a:pt x="77928" y="423"/>
                        </a:cubicBezTo>
                        <a:cubicBezTo>
                          <a:pt x="79338" y="-141"/>
                          <a:pt x="80748" y="-141"/>
                          <a:pt x="82157" y="423"/>
                        </a:cubicBezTo>
                        <a:lnTo>
                          <a:pt x="104432" y="9728"/>
                        </a:lnTo>
                        <a:cubicBezTo>
                          <a:pt x="107252" y="10855"/>
                          <a:pt x="108662" y="14239"/>
                          <a:pt x="107534" y="17059"/>
                        </a:cubicBezTo>
                        <a:lnTo>
                          <a:pt x="104996" y="22980"/>
                        </a:lnTo>
                        <a:cubicBezTo>
                          <a:pt x="107534" y="24953"/>
                          <a:pt x="109507" y="27209"/>
                          <a:pt x="111763" y="29747"/>
                        </a:cubicBezTo>
                        <a:lnTo>
                          <a:pt x="117684" y="27209"/>
                        </a:lnTo>
                        <a:cubicBezTo>
                          <a:pt x="119094" y="26645"/>
                          <a:pt x="120504" y="26645"/>
                          <a:pt x="121914" y="27209"/>
                        </a:cubicBezTo>
                        <a:cubicBezTo>
                          <a:pt x="123323" y="27773"/>
                          <a:pt x="124451" y="28901"/>
                          <a:pt x="125015" y="30311"/>
                        </a:cubicBezTo>
                        <a:lnTo>
                          <a:pt x="134320" y="52867"/>
                        </a:lnTo>
                        <a:cubicBezTo>
                          <a:pt x="135448" y="55687"/>
                          <a:pt x="134038" y="59070"/>
                          <a:pt x="131218" y="60198"/>
                        </a:cubicBezTo>
                        <a:lnTo>
                          <a:pt x="125297" y="62736"/>
                        </a:lnTo>
                        <a:cubicBezTo>
                          <a:pt x="125579" y="65837"/>
                          <a:pt x="125579" y="68939"/>
                          <a:pt x="125297" y="72322"/>
                        </a:cubicBezTo>
                        <a:lnTo>
                          <a:pt x="131218" y="74860"/>
                        </a:lnTo>
                        <a:cubicBezTo>
                          <a:pt x="134038" y="75988"/>
                          <a:pt x="135448" y="79371"/>
                          <a:pt x="134320" y="82191"/>
                        </a:cubicBezTo>
                        <a:lnTo>
                          <a:pt x="125015" y="104466"/>
                        </a:lnTo>
                        <a:cubicBezTo>
                          <a:pt x="124451" y="105876"/>
                          <a:pt x="123323" y="107003"/>
                          <a:pt x="121914" y="107567"/>
                        </a:cubicBezTo>
                        <a:cubicBezTo>
                          <a:pt x="120504" y="108131"/>
                          <a:pt x="119094" y="108131"/>
                          <a:pt x="117684" y="107567"/>
                        </a:cubicBezTo>
                        <a:lnTo>
                          <a:pt x="111763" y="105030"/>
                        </a:lnTo>
                        <a:cubicBezTo>
                          <a:pt x="109789" y="107567"/>
                          <a:pt x="107534" y="109541"/>
                          <a:pt x="104996" y="111797"/>
                        </a:cubicBezTo>
                        <a:lnTo>
                          <a:pt x="107534" y="117718"/>
                        </a:lnTo>
                        <a:cubicBezTo>
                          <a:pt x="108662" y="120537"/>
                          <a:pt x="107252" y="123921"/>
                          <a:pt x="104432" y="125049"/>
                        </a:cubicBezTo>
                        <a:lnTo>
                          <a:pt x="81875" y="134353"/>
                        </a:lnTo>
                        <a:cubicBezTo>
                          <a:pt x="81312" y="134635"/>
                          <a:pt x="80466" y="134917"/>
                          <a:pt x="79902" y="134917"/>
                        </a:cubicBezTo>
                        <a:close/>
                        <a:moveTo>
                          <a:pt x="75672" y="113770"/>
                        </a:moveTo>
                        <a:cubicBezTo>
                          <a:pt x="77928" y="113770"/>
                          <a:pt x="79902" y="115180"/>
                          <a:pt x="80748" y="117154"/>
                        </a:cubicBezTo>
                        <a:lnTo>
                          <a:pt x="82721" y="121665"/>
                        </a:lnTo>
                        <a:lnTo>
                          <a:pt x="94846" y="116590"/>
                        </a:lnTo>
                        <a:lnTo>
                          <a:pt x="92872" y="112079"/>
                        </a:lnTo>
                        <a:cubicBezTo>
                          <a:pt x="91744" y="109541"/>
                          <a:pt x="92590" y="107003"/>
                          <a:pt x="94846" y="105312"/>
                        </a:cubicBezTo>
                        <a:cubicBezTo>
                          <a:pt x="98793" y="102492"/>
                          <a:pt x="102458" y="98827"/>
                          <a:pt x="105278" y="94879"/>
                        </a:cubicBezTo>
                        <a:cubicBezTo>
                          <a:pt x="106688" y="92623"/>
                          <a:pt x="109507" y="92060"/>
                          <a:pt x="112045" y="92905"/>
                        </a:cubicBezTo>
                        <a:lnTo>
                          <a:pt x="116556" y="94879"/>
                        </a:lnTo>
                        <a:lnTo>
                          <a:pt x="121632" y="82755"/>
                        </a:lnTo>
                        <a:lnTo>
                          <a:pt x="117120" y="80781"/>
                        </a:lnTo>
                        <a:cubicBezTo>
                          <a:pt x="114583" y="79653"/>
                          <a:pt x="113173" y="77116"/>
                          <a:pt x="113737" y="74578"/>
                        </a:cubicBezTo>
                        <a:cubicBezTo>
                          <a:pt x="114583" y="69785"/>
                          <a:pt x="114583" y="64710"/>
                          <a:pt x="113737" y="59634"/>
                        </a:cubicBezTo>
                        <a:cubicBezTo>
                          <a:pt x="113455" y="57097"/>
                          <a:pt x="114865" y="54559"/>
                          <a:pt x="117120" y="53431"/>
                        </a:cubicBezTo>
                        <a:lnTo>
                          <a:pt x="121632" y="51457"/>
                        </a:lnTo>
                        <a:lnTo>
                          <a:pt x="116556" y="39333"/>
                        </a:lnTo>
                        <a:lnTo>
                          <a:pt x="112045" y="41307"/>
                        </a:lnTo>
                        <a:cubicBezTo>
                          <a:pt x="109789" y="42999"/>
                          <a:pt x="106970" y="42435"/>
                          <a:pt x="105560" y="40179"/>
                        </a:cubicBezTo>
                        <a:cubicBezTo>
                          <a:pt x="102740" y="36232"/>
                          <a:pt x="99075" y="32566"/>
                          <a:pt x="95127" y="29747"/>
                        </a:cubicBezTo>
                        <a:cubicBezTo>
                          <a:pt x="94846" y="29465"/>
                          <a:pt x="94564" y="29465"/>
                          <a:pt x="94564" y="29183"/>
                        </a:cubicBezTo>
                        <a:cubicBezTo>
                          <a:pt x="93436" y="28055"/>
                          <a:pt x="92872" y="26645"/>
                          <a:pt x="92872" y="25235"/>
                        </a:cubicBezTo>
                        <a:cubicBezTo>
                          <a:pt x="92872" y="24389"/>
                          <a:pt x="93154" y="23826"/>
                          <a:pt x="93436" y="22980"/>
                        </a:cubicBezTo>
                        <a:lnTo>
                          <a:pt x="95409" y="18468"/>
                        </a:lnTo>
                        <a:lnTo>
                          <a:pt x="83285" y="13393"/>
                        </a:lnTo>
                        <a:lnTo>
                          <a:pt x="81312" y="17904"/>
                        </a:lnTo>
                        <a:cubicBezTo>
                          <a:pt x="80184" y="20442"/>
                          <a:pt x="77646" y="21852"/>
                          <a:pt x="75108" y="21288"/>
                        </a:cubicBezTo>
                        <a:cubicBezTo>
                          <a:pt x="70315" y="20442"/>
                          <a:pt x="65240" y="20442"/>
                          <a:pt x="60447" y="21288"/>
                        </a:cubicBezTo>
                        <a:cubicBezTo>
                          <a:pt x="57909" y="21852"/>
                          <a:pt x="55371" y="20160"/>
                          <a:pt x="54243" y="17904"/>
                        </a:cubicBezTo>
                        <a:lnTo>
                          <a:pt x="52270" y="13393"/>
                        </a:lnTo>
                        <a:lnTo>
                          <a:pt x="40146" y="18468"/>
                        </a:lnTo>
                        <a:lnTo>
                          <a:pt x="42119" y="22980"/>
                        </a:lnTo>
                        <a:cubicBezTo>
                          <a:pt x="43247" y="25517"/>
                          <a:pt x="42401" y="28055"/>
                          <a:pt x="40146" y="29747"/>
                        </a:cubicBezTo>
                        <a:cubicBezTo>
                          <a:pt x="36198" y="32566"/>
                          <a:pt x="32533" y="36232"/>
                          <a:pt x="29713" y="40179"/>
                        </a:cubicBezTo>
                        <a:cubicBezTo>
                          <a:pt x="28303" y="42435"/>
                          <a:pt x="25484" y="42999"/>
                          <a:pt x="22946" y="42153"/>
                        </a:cubicBezTo>
                        <a:lnTo>
                          <a:pt x="18435" y="40179"/>
                        </a:lnTo>
                        <a:lnTo>
                          <a:pt x="13359" y="52303"/>
                        </a:lnTo>
                        <a:lnTo>
                          <a:pt x="17871" y="54277"/>
                        </a:lnTo>
                        <a:cubicBezTo>
                          <a:pt x="20408" y="55405"/>
                          <a:pt x="21818" y="57943"/>
                          <a:pt x="21254" y="60480"/>
                        </a:cubicBezTo>
                        <a:cubicBezTo>
                          <a:pt x="20408" y="65273"/>
                          <a:pt x="20408" y="70349"/>
                          <a:pt x="21254" y="75424"/>
                        </a:cubicBezTo>
                        <a:cubicBezTo>
                          <a:pt x="21536" y="77962"/>
                          <a:pt x="20126" y="80499"/>
                          <a:pt x="17871" y="81627"/>
                        </a:cubicBezTo>
                        <a:lnTo>
                          <a:pt x="13359" y="83601"/>
                        </a:lnTo>
                        <a:lnTo>
                          <a:pt x="18435" y="95725"/>
                        </a:lnTo>
                        <a:lnTo>
                          <a:pt x="22946" y="93751"/>
                        </a:lnTo>
                        <a:cubicBezTo>
                          <a:pt x="25484" y="92623"/>
                          <a:pt x="28021" y="93469"/>
                          <a:pt x="29713" y="95725"/>
                        </a:cubicBezTo>
                        <a:cubicBezTo>
                          <a:pt x="32533" y="99672"/>
                          <a:pt x="36198" y="103338"/>
                          <a:pt x="40146" y="106157"/>
                        </a:cubicBezTo>
                        <a:cubicBezTo>
                          <a:pt x="40427" y="106439"/>
                          <a:pt x="40709" y="106439"/>
                          <a:pt x="40709" y="106721"/>
                        </a:cubicBezTo>
                        <a:cubicBezTo>
                          <a:pt x="41837" y="107849"/>
                          <a:pt x="42401" y="109259"/>
                          <a:pt x="42401" y="110669"/>
                        </a:cubicBezTo>
                        <a:cubicBezTo>
                          <a:pt x="42401" y="111515"/>
                          <a:pt x="42119" y="112079"/>
                          <a:pt x="41837" y="112924"/>
                        </a:cubicBezTo>
                        <a:lnTo>
                          <a:pt x="39864" y="117436"/>
                        </a:lnTo>
                        <a:lnTo>
                          <a:pt x="51988" y="122511"/>
                        </a:lnTo>
                        <a:lnTo>
                          <a:pt x="53961" y="118000"/>
                        </a:lnTo>
                        <a:cubicBezTo>
                          <a:pt x="55089" y="115462"/>
                          <a:pt x="57627" y="114052"/>
                          <a:pt x="60165" y="114616"/>
                        </a:cubicBezTo>
                        <a:cubicBezTo>
                          <a:pt x="64958" y="115462"/>
                          <a:pt x="70033" y="115462"/>
                          <a:pt x="74826" y="114616"/>
                        </a:cubicBezTo>
                        <a:cubicBezTo>
                          <a:pt x="75108" y="113770"/>
                          <a:pt x="75390" y="113770"/>
                          <a:pt x="75672" y="11377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7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ira Sans" panose="020B05030500000200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B627F035-F352-DF3B-6886-BA822CB62B6D}"/>
                      </a:ext>
                    </a:extLst>
                  </p:cNvPr>
                  <p:cNvSpPr/>
                  <p:nvPr/>
                </p:nvSpPr>
                <p:spPr>
                  <a:xfrm>
                    <a:off x="5773338" y="1467510"/>
                    <a:ext cx="67307" cy="67674"/>
                  </a:xfrm>
                  <a:custGeom>
                    <a:avLst/>
                    <a:gdLst>
                      <a:gd name="connsiteX0" fmla="*/ 33842 w 67307"/>
                      <a:gd name="connsiteY0" fmla="*/ 67675 h 67674"/>
                      <a:gd name="connsiteX1" fmla="*/ 21435 w 67307"/>
                      <a:gd name="connsiteY1" fmla="*/ 65419 h 67674"/>
                      <a:gd name="connsiteX2" fmla="*/ 7 w 67307"/>
                      <a:gd name="connsiteY2" fmla="*/ 33276 h 67674"/>
                      <a:gd name="connsiteX3" fmla="*/ 12977 w 67307"/>
                      <a:gd name="connsiteY3" fmla="*/ 7335 h 67674"/>
                      <a:gd name="connsiteX4" fmla="*/ 41737 w 67307"/>
                      <a:gd name="connsiteY4" fmla="*/ 850 h 67674"/>
                      <a:gd name="connsiteX5" fmla="*/ 46530 w 67307"/>
                      <a:gd name="connsiteY5" fmla="*/ 2260 h 67674"/>
                      <a:gd name="connsiteX6" fmla="*/ 66549 w 67307"/>
                      <a:gd name="connsiteY6" fmla="*/ 26227 h 67674"/>
                      <a:gd name="connsiteX7" fmla="*/ 58654 w 67307"/>
                      <a:gd name="connsiteY7" fmla="*/ 56114 h 67674"/>
                      <a:gd name="connsiteX8" fmla="*/ 58654 w 67307"/>
                      <a:gd name="connsiteY8" fmla="*/ 56114 h 67674"/>
                      <a:gd name="connsiteX9" fmla="*/ 33842 w 67307"/>
                      <a:gd name="connsiteY9" fmla="*/ 67675 h 67674"/>
                      <a:gd name="connsiteX10" fmla="*/ 34124 w 67307"/>
                      <a:gd name="connsiteY10" fmla="*/ 11283 h 67674"/>
                      <a:gd name="connsiteX11" fmla="*/ 20026 w 67307"/>
                      <a:gd name="connsiteY11" fmla="*/ 16076 h 67674"/>
                      <a:gd name="connsiteX12" fmla="*/ 11285 w 67307"/>
                      <a:gd name="connsiteY12" fmla="*/ 33276 h 67674"/>
                      <a:gd name="connsiteX13" fmla="*/ 25665 w 67307"/>
                      <a:gd name="connsiteY13" fmla="*/ 54704 h 67674"/>
                      <a:gd name="connsiteX14" fmla="*/ 50759 w 67307"/>
                      <a:gd name="connsiteY14" fmla="*/ 48783 h 67674"/>
                      <a:gd name="connsiteX15" fmla="*/ 55834 w 67307"/>
                      <a:gd name="connsiteY15" fmla="*/ 28764 h 67674"/>
                      <a:gd name="connsiteX16" fmla="*/ 42300 w 67307"/>
                      <a:gd name="connsiteY16" fmla="*/ 12693 h 67674"/>
                      <a:gd name="connsiteX17" fmla="*/ 39481 w 67307"/>
                      <a:gd name="connsiteY17" fmla="*/ 11847 h 67674"/>
                      <a:gd name="connsiteX18" fmla="*/ 34124 w 67307"/>
                      <a:gd name="connsiteY18" fmla="*/ 11283 h 67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7307" h="67674">
                        <a:moveTo>
                          <a:pt x="33842" y="67675"/>
                        </a:moveTo>
                        <a:cubicBezTo>
                          <a:pt x="29612" y="67675"/>
                          <a:pt x="25383" y="66829"/>
                          <a:pt x="21435" y="65419"/>
                        </a:cubicBezTo>
                        <a:cubicBezTo>
                          <a:pt x="8465" y="60344"/>
                          <a:pt x="-275" y="47374"/>
                          <a:pt x="7" y="33276"/>
                        </a:cubicBezTo>
                        <a:cubicBezTo>
                          <a:pt x="289" y="23125"/>
                          <a:pt x="5082" y="13820"/>
                          <a:pt x="12977" y="7335"/>
                        </a:cubicBezTo>
                        <a:cubicBezTo>
                          <a:pt x="21154" y="850"/>
                          <a:pt x="31304" y="-1405"/>
                          <a:pt x="41737" y="850"/>
                        </a:cubicBezTo>
                        <a:cubicBezTo>
                          <a:pt x="43428" y="1132"/>
                          <a:pt x="44838" y="1696"/>
                          <a:pt x="46530" y="2260"/>
                        </a:cubicBezTo>
                        <a:cubicBezTo>
                          <a:pt x="56962" y="6771"/>
                          <a:pt x="64293" y="15512"/>
                          <a:pt x="66549" y="26227"/>
                        </a:cubicBezTo>
                        <a:cubicBezTo>
                          <a:pt x="68805" y="36941"/>
                          <a:pt x="65985" y="48219"/>
                          <a:pt x="58654" y="56114"/>
                        </a:cubicBezTo>
                        <a:cubicBezTo>
                          <a:pt x="58654" y="56114"/>
                          <a:pt x="58654" y="56114"/>
                          <a:pt x="58654" y="56114"/>
                        </a:cubicBezTo>
                        <a:cubicBezTo>
                          <a:pt x="52451" y="63727"/>
                          <a:pt x="43146" y="67675"/>
                          <a:pt x="33842" y="67675"/>
                        </a:cubicBezTo>
                        <a:close/>
                        <a:moveTo>
                          <a:pt x="34124" y="11283"/>
                        </a:moveTo>
                        <a:cubicBezTo>
                          <a:pt x="29048" y="11283"/>
                          <a:pt x="24255" y="12975"/>
                          <a:pt x="20026" y="16076"/>
                        </a:cubicBezTo>
                        <a:cubicBezTo>
                          <a:pt x="14668" y="20305"/>
                          <a:pt x="11567" y="26791"/>
                          <a:pt x="11285" y="33276"/>
                        </a:cubicBezTo>
                        <a:cubicBezTo>
                          <a:pt x="11003" y="42580"/>
                          <a:pt x="16924" y="51321"/>
                          <a:pt x="25665" y="54704"/>
                        </a:cubicBezTo>
                        <a:cubicBezTo>
                          <a:pt x="34406" y="58088"/>
                          <a:pt x="44274" y="55832"/>
                          <a:pt x="50759" y="48783"/>
                        </a:cubicBezTo>
                        <a:cubicBezTo>
                          <a:pt x="55552" y="43426"/>
                          <a:pt x="57526" y="35813"/>
                          <a:pt x="55834" y="28764"/>
                        </a:cubicBezTo>
                        <a:cubicBezTo>
                          <a:pt x="54143" y="21433"/>
                          <a:pt x="49349" y="15794"/>
                          <a:pt x="42300" y="12693"/>
                        </a:cubicBezTo>
                        <a:cubicBezTo>
                          <a:pt x="41455" y="12411"/>
                          <a:pt x="40609" y="12129"/>
                          <a:pt x="39481" y="11847"/>
                        </a:cubicBezTo>
                        <a:cubicBezTo>
                          <a:pt x="37507" y="11565"/>
                          <a:pt x="35815" y="11283"/>
                          <a:pt x="34124" y="112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7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ira Sans" panose="020B05030500000200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CF68B493-8E86-D976-5EAF-DBB9DFAD5B49}"/>
              </a:ext>
            </a:extLst>
          </p:cNvPr>
          <p:cNvSpPr/>
          <p:nvPr/>
        </p:nvSpPr>
        <p:spPr>
          <a:xfrm>
            <a:off x="2686629" y="3917462"/>
            <a:ext cx="1618904" cy="1153318"/>
          </a:xfrm>
          <a:prstGeom prst="roundRect">
            <a:avLst>
              <a:gd name="adj" fmla="val 53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EDF29231-3792-E1D0-ACFB-1B5B61A5C9C4}"/>
              </a:ext>
            </a:extLst>
          </p:cNvPr>
          <p:cNvSpPr/>
          <p:nvPr/>
        </p:nvSpPr>
        <p:spPr>
          <a:xfrm>
            <a:off x="2721057" y="3429000"/>
            <a:ext cx="2346103" cy="1963242"/>
          </a:xfrm>
          <a:prstGeom prst="roundRect">
            <a:avLst>
              <a:gd name="adj" fmla="val 5366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83978FC6-98AC-40C3-9D43-B108B99AE4A7}"/>
              </a:ext>
            </a:extLst>
          </p:cNvPr>
          <p:cNvSpPr/>
          <p:nvPr/>
        </p:nvSpPr>
        <p:spPr>
          <a:xfrm>
            <a:off x="2845205" y="3944881"/>
            <a:ext cx="404801" cy="40479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8E67389A-C607-0B45-4AD2-4641C4C71EE4}"/>
              </a:ext>
            </a:extLst>
          </p:cNvPr>
          <p:cNvSpPr/>
          <p:nvPr/>
        </p:nvSpPr>
        <p:spPr>
          <a:xfrm>
            <a:off x="3749328" y="4178005"/>
            <a:ext cx="292343" cy="29234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08CCFD61-D3D8-065C-FBCF-60B1D3615551}"/>
              </a:ext>
            </a:extLst>
          </p:cNvPr>
          <p:cNvSpPr/>
          <p:nvPr/>
        </p:nvSpPr>
        <p:spPr>
          <a:xfrm>
            <a:off x="3705446" y="3869315"/>
            <a:ext cx="362761" cy="36275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CEBD0B8-ECE8-E56F-3123-3DE483AC906E}"/>
              </a:ext>
            </a:extLst>
          </p:cNvPr>
          <p:cNvSpPr/>
          <p:nvPr/>
        </p:nvSpPr>
        <p:spPr>
          <a:xfrm>
            <a:off x="4130117" y="3868491"/>
            <a:ext cx="338137" cy="33813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9F0C2955-1A36-7919-B42D-BA6179987405}"/>
              </a:ext>
            </a:extLst>
          </p:cNvPr>
          <p:cNvSpPr/>
          <p:nvPr/>
        </p:nvSpPr>
        <p:spPr>
          <a:xfrm>
            <a:off x="2865122" y="4238265"/>
            <a:ext cx="368176" cy="36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A04C7F8F-56EB-4074-0D01-950930B865AE}"/>
              </a:ext>
            </a:extLst>
          </p:cNvPr>
          <p:cNvSpPr/>
          <p:nvPr/>
        </p:nvSpPr>
        <p:spPr>
          <a:xfrm>
            <a:off x="4131033" y="4147746"/>
            <a:ext cx="375323" cy="3753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5F234EE-C36E-3BB0-9751-C1762773BB25}"/>
              </a:ext>
            </a:extLst>
          </p:cNvPr>
          <p:cNvGrpSpPr/>
          <p:nvPr/>
        </p:nvGrpSpPr>
        <p:grpSpPr>
          <a:xfrm>
            <a:off x="3342739" y="4101415"/>
            <a:ext cx="1069295" cy="231791"/>
            <a:chOff x="4755243" y="3434897"/>
            <a:chExt cx="3752397" cy="813406"/>
          </a:xfrm>
          <a:solidFill>
            <a:schemeClr val="bg1"/>
          </a:solidFill>
        </p:grpSpPr>
        <p:pic>
          <p:nvPicPr>
            <p:cNvPr id="107" name="Graphic 106">
              <a:extLst>
                <a:ext uri="{FF2B5EF4-FFF2-40B4-BE49-F238E27FC236}">
                  <a16:creationId xmlns:a16="http://schemas.microsoft.com/office/drawing/2014/main" id="{C2F09B49-CCC8-5B94-8966-97BF9B88E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087366" y="3721784"/>
              <a:ext cx="420274" cy="466504"/>
            </a:xfrm>
            <a:prstGeom prst="rect">
              <a:avLst/>
            </a:prstGeom>
          </p:spPr>
        </p:pic>
        <p:pic>
          <p:nvPicPr>
            <p:cNvPr id="108" name="Graphic 107">
              <a:extLst>
                <a:ext uri="{FF2B5EF4-FFF2-40B4-BE49-F238E27FC236}">
                  <a16:creationId xmlns:a16="http://schemas.microsoft.com/office/drawing/2014/main" id="{9A440552-AE89-4EDC-241C-CBFEA4203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551517" y="3719583"/>
              <a:ext cx="491721" cy="474910"/>
            </a:xfrm>
            <a:prstGeom prst="rect">
              <a:avLst/>
            </a:prstGeom>
          </p:spPr>
        </p:pic>
        <p:pic>
          <p:nvPicPr>
            <p:cNvPr id="109" name="Graphic 108">
              <a:extLst>
                <a:ext uri="{FF2B5EF4-FFF2-40B4-BE49-F238E27FC236}">
                  <a16:creationId xmlns:a16="http://schemas.microsoft.com/office/drawing/2014/main" id="{77B30902-4310-981A-7A7F-8D36F8B9A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t="26028"/>
            <a:stretch>
              <a:fillRect/>
            </a:stretch>
          </p:blipFill>
          <p:spPr>
            <a:xfrm>
              <a:off x="7355539" y="3705226"/>
              <a:ext cx="149197" cy="478761"/>
            </a:xfrm>
            <a:custGeom>
              <a:avLst/>
              <a:gdLst>
                <a:gd name="connsiteX0" fmla="*/ 0 w 149197"/>
                <a:gd name="connsiteY0" fmla="*/ 0 h 478761"/>
                <a:gd name="connsiteX1" fmla="*/ 149197 w 149197"/>
                <a:gd name="connsiteY1" fmla="*/ 0 h 478761"/>
                <a:gd name="connsiteX2" fmla="*/ 149197 w 149197"/>
                <a:gd name="connsiteY2" fmla="*/ 478761 h 478761"/>
                <a:gd name="connsiteX3" fmla="*/ 0 w 149197"/>
                <a:gd name="connsiteY3" fmla="*/ 478761 h 47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197" h="478761">
                  <a:moveTo>
                    <a:pt x="0" y="0"/>
                  </a:moveTo>
                  <a:lnTo>
                    <a:pt x="149197" y="0"/>
                  </a:lnTo>
                  <a:lnTo>
                    <a:pt x="149197" y="478761"/>
                  </a:lnTo>
                  <a:lnTo>
                    <a:pt x="0" y="478761"/>
                  </a:lnTo>
                  <a:close/>
                </a:path>
              </a:pathLst>
            </a:custGeom>
          </p:spPr>
        </p:pic>
        <p:pic>
          <p:nvPicPr>
            <p:cNvPr id="110" name="Graphic 109">
              <a:extLst>
                <a:ext uri="{FF2B5EF4-FFF2-40B4-BE49-F238E27FC236}">
                  <a16:creationId xmlns:a16="http://schemas.microsoft.com/office/drawing/2014/main" id="{DFAE68BA-75F1-D86B-93D0-E37434096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079759" y="3483178"/>
              <a:ext cx="233252" cy="703959"/>
            </a:xfrm>
            <a:prstGeom prst="rect">
              <a:avLst/>
            </a:prstGeom>
          </p:spPr>
        </p:pic>
        <p:pic>
          <p:nvPicPr>
            <p:cNvPr id="111" name="Graphic 110">
              <a:extLst>
                <a:ext uri="{FF2B5EF4-FFF2-40B4-BE49-F238E27FC236}">
                  <a16:creationId xmlns:a16="http://schemas.microsoft.com/office/drawing/2014/main" id="{6305D089-7D45-A6B9-4E28-1058A3FF0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769507" y="3711828"/>
              <a:ext cx="277381" cy="464403"/>
            </a:xfrm>
            <a:prstGeom prst="rect">
              <a:avLst/>
            </a:prstGeom>
          </p:spPr>
        </p:pic>
        <p:pic>
          <p:nvPicPr>
            <p:cNvPr id="112" name="Graphic 111">
              <a:extLst>
                <a:ext uri="{FF2B5EF4-FFF2-40B4-BE49-F238E27FC236}">
                  <a16:creationId xmlns:a16="http://schemas.microsoft.com/office/drawing/2014/main" id="{0534E866-9C65-6198-1E11-69F56ECC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6253320" y="3722585"/>
              <a:ext cx="464403" cy="474910"/>
            </a:xfrm>
            <a:prstGeom prst="rect">
              <a:avLst/>
            </a:prstGeom>
          </p:spPr>
        </p:pic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1456A9BF-B2AE-8419-E660-5C1238FBB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5781612" y="3577390"/>
              <a:ext cx="472808" cy="605195"/>
            </a:xfrm>
            <a:prstGeom prst="rect">
              <a:avLst/>
            </a:prstGeom>
          </p:spPr>
        </p:pic>
        <p:pic>
          <p:nvPicPr>
            <p:cNvPr id="114" name="Graphic 113">
              <a:extLst>
                <a:ext uri="{FF2B5EF4-FFF2-40B4-BE49-F238E27FC236}">
                  <a16:creationId xmlns:a16="http://schemas.microsoft.com/office/drawing/2014/main" id="{483D8E68-35E4-5D01-EC57-75A031DF9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4791717" y="3993261"/>
              <a:ext cx="147096" cy="151299"/>
            </a:xfrm>
            <a:prstGeom prst="rect">
              <a:avLst/>
            </a:prstGeom>
          </p:spPr>
        </p:pic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2685C427-E893-B8C9-C7A2-73F92CE9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4755243" y="3807690"/>
              <a:ext cx="392956" cy="439187"/>
            </a:xfrm>
            <a:prstGeom prst="rect">
              <a:avLst/>
            </a:prstGeom>
          </p:spPr>
        </p:pic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9864F7C-1C39-A777-E2EA-1D23D4B1950C}"/>
                </a:ext>
              </a:extLst>
            </p:cNvPr>
            <p:cNvSpPr/>
            <p:nvPr/>
          </p:nvSpPr>
          <p:spPr>
            <a:xfrm>
              <a:off x="4837674" y="3434897"/>
              <a:ext cx="727239" cy="772809"/>
            </a:xfrm>
            <a:custGeom>
              <a:avLst/>
              <a:gdLst>
                <a:gd name="connsiteX0" fmla="*/ 1455760 w 3296396"/>
                <a:gd name="connsiteY0" fmla="*/ 2 h 3502954"/>
                <a:gd name="connsiteX1" fmla="*/ 1767229 w 3296396"/>
                <a:gd name="connsiteY1" fmla="*/ 19108 h 3502954"/>
                <a:gd name="connsiteX2" fmla="*/ 2050693 w 3296396"/>
                <a:gd name="connsiteY2" fmla="*/ 91544 h 3502954"/>
                <a:gd name="connsiteX3" fmla="*/ 2178709 w 3296396"/>
                <a:gd name="connsiteY3" fmla="*/ 140435 h 3502954"/>
                <a:gd name="connsiteX4" fmla="*/ 2427861 w 3296396"/>
                <a:gd name="connsiteY4" fmla="*/ 269302 h 3502954"/>
                <a:gd name="connsiteX5" fmla="*/ 2483509 w 3296396"/>
                <a:gd name="connsiteY5" fmla="*/ 306668 h 3502954"/>
                <a:gd name="connsiteX6" fmla="*/ 2540332 w 3296396"/>
                <a:gd name="connsiteY6" fmla="*/ 346058 h 3502954"/>
                <a:gd name="connsiteX7" fmla="*/ 2552587 w 3296396"/>
                <a:gd name="connsiteY7" fmla="*/ 353961 h 3502954"/>
                <a:gd name="connsiteX8" fmla="*/ 2571980 w 3296396"/>
                <a:gd name="connsiteY8" fmla="*/ 367677 h 3502954"/>
                <a:gd name="connsiteX9" fmla="*/ 2632878 w 3296396"/>
                <a:gd name="connsiteY9" fmla="*/ 417503 h 3502954"/>
                <a:gd name="connsiteX10" fmla="*/ 2953426 w 3296396"/>
                <a:gd name="connsiteY10" fmla="*/ 759315 h 3502954"/>
                <a:gd name="connsiteX11" fmla="*/ 3023005 w 3296396"/>
                <a:gd name="connsiteY11" fmla="*/ 865576 h 3502954"/>
                <a:gd name="connsiteX12" fmla="*/ 3028472 w 3296396"/>
                <a:gd name="connsiteY12" fmla="*/ 873137 h 3502954"/>
                <a:gd name="connsiteX13" fmla="*/ 3159646 w 3296396"/>
                <a:gd name="connsiteY13" fmla="*/ 1125105 h 3502954"/>
                <a:gd name="connsiteX14" fmla="*/ 3175700 w 3296396"/>
                <a:gd name="connsiteY14" fmla="*/ 1160074 h 3502954"/>
                <a:gd name="connsiteX15" fmla="*/ 3181539 w 3296396"/>
                <a:gd name="connsiteY15" fmla="*/ 1178362 h 3502954"/>
                <a:gd name="connsiteX16" fmla="*/ 3190455 w 3296396"/>
                <a:gd name="connsiteY16" fmla="*/ 1203086 h 3502954"/>
                <a:gd name="connsiteX17" fmla="*/ 3203300 w 3296396"/>
                <a:gd name="connsiteY17" fmla="*/ 1241254 h 3502954"/>
                <a:gd name="connsiteX18" fmla="*/ 3212142 w 3296396"/>
                <a:gd name="connsiteY18" fmla="*/ 1265412 h 3502954"/>
                <a:gd name="connsiteX19" fmla="*/ 3221284 w 3296396"/>
                <a:gd name="connsiteY19" fmla="*/ 1294301 h 3502954"/>
                <a:gd name="connsiteX20" fmla="*/ 3230269 w 3296396"/>
                <a:gd name="connsiteY20" fmla="*/ 1326273 h 3502954"/>
                <a:gd name="connsiteX21" fmla="*/ 3239478 w 3296396"/>
                <a:gd name="connsiteY21" fmla="*/ 1359566 h 3502954"/>
                <a:gd name="connsiteX22" fmla="*/ 3249031 w 3296396"/>
                <a:gd name="connsiteY22" fmla="*/ 1396142 h 3502954"/>
                <a:gd name="connsiteX23" fmla="*/ 3290964 w 3296396"/>
                <a:gd name="connsiteY23" fmla="*/ 1631073 h 3502954"/>
                <a:gd name="connsiteX24" fmla="*/ 3290964 w 3296396"/>
                <a:gd name="connsiteY24" fmla="*/ 2045601 h 3502954"/>
                <a:gd name="connsiteX25" fmla="*/ 3189903 w 3296396"/>
                <a:gd name="connsiteY25" fmla="*/ 2473242 h 3502954"/>
                <a:gd name="connsiteX26" fmla="*/ 3181501 w 3296396"/>
                <a:gd name="connsiteY26" fmla="*/ 2499233 h 3502954"/>
                <a:gd name="connsiteX27" fmla="*/ 3175619 w 3296396"/>
                <a:gd name="connsiteY27" fmla="*/ 2516600 h 3502954"/>
                <a:gd name="connsiteX28" fmla="*/ 3156890 w 3296396"/>
                <a:gd name="connsiteY28" fmla="*/ 2557665 h 3502954"/>
                <a:gd name="connsiteX29" fmla="*/ 3106316 w 3296396"/>
                <a:gd name="connsiteY29" fmla="*/ 2670441 h 3502954"/>
                <a:gd name="connsiteX30" fmla="*/ 3082441 w 3296396"/>
                <a:gd name="connsiteY30" fmla="*/ 2712097 h 3502954"/>
                <a:gd name="connsiteX31" fmla="*/ 3077869 w 3296396"/>
                <a:gd name="connsiteY31" fmla="*/ 2720363 h 3502954"/>
                <a:gd name="connsiteX32" fmla="*/ 2868042 w 3296396"/>
                <a:gd name="connsiteY32" fmla="*/ 3032857 h 3502954"/>
                <a:gd name="connsiteX33" fmla="*/ 2654197 w 3296396"/>
                <a:gd name="connsiteY33" fmla="*/ 3249718 h 3502954"/>
                <a:gd name="connsiteX34" fmla="*/ 2568917 w 3296396"/>
                <a:gd name="connsiteY34" fmla="*/ 3318394 h 3502954"/>
                <a:gd name="connsiteX35" fmla="*/ 2328897 w 3296396"/>
                <a:gd name="connsiteY35" fmla="*/ 3471800 h 3502954"/>
                <a:gd name="connsiteX36" fmla="*/ 2315869 w 3296396"/>
                <a:gd name="connsiteY36" fmla="*/ 3481620 h 3502954"/>
                <a:gd name="connsiteX37" fmla="*/ 2306741 w 3296396"/>
                <a:gd name="connsiteY37" fmla="*/ 3487305 h 3502954"/>
                <a:gd name="connsiteX38" fmla="*/ 2288203 w 3296396"/>
                <a:gd name="connsiteY38" fmla="*/ 3492832 h 3502954"/>
                <a:gd name="connsiteX39" fmla="*/ 2264016 w 3296396"/>
                <a:gd name="connsiteY39" fmla="*/ 3502954 h 3502954"/>
                <a:gd name="connsiteX40" fmla="*/ 2264981 w 3296396"/>
                <a:gd name="connsiteY40" fmla="*/ 3502435 h 3502954"/>
                <a:gd name="connsiteX41" fmla="*/ 2279174 w 3296396"/>
                <a:gd name="connsiteY41" fmla="*/ 3471296 h 3502954"/>
                <a:gd name="connsiteX42" fmla="*/ 2311981 w 3296396"/>
                <a:gd name="connsiteY42" fmla="*/ 3319562 h 3502954"/>
                <a:gd name="connsiteX43" fmla="*/ 2339843 w 3296396"/>
                <a:gd name="connsiteY43" fmla="*/ 3109251 h 3502954"/>
                <a:gd name="connsiteX44" fmla="*/ 2330907 w 3296396"/>
                <a:gd name="connsiteY44" fmla="*/ 2664243 h 3502954"/>
                <a:gd name="connsiteX45" fmla="*/ 2275349 w 3296396"/>
                <a:gd name="connsiteY45" fmla="*/ 2368586 h 3502954"/>
                <a:gd name="connsiteX46" fmla="*/ 2259445 w 3296396"/>
                <a:gd name="connsiteY46" fmla="*/ 2307627 h 3502954"/>
                <a:gd name="connsiteX47" fmla="*/ 2210889 w 3296396"/>
                <a:gd name="connsiteY47" fmla="*/ 2162929 h 3502954"/>
                <a:gd name="connsiteX48" fmla="*/ 2204889 w 3296396"/>
                <a:gd name="connsiteY48" fmla="*/ 2144641 h 3502954"/>
                <a:gd name="connsiteX49" fmla="*/ 2192904 w 3296396"/>
                <a:gd name="connsiteY49" fmla="*/ 2112554 h 3502954"/>
                <a:gd name="connsiteX50" fmla="*/ 2180919 w 3296396"/>
                <a:gd name="connsiteY50" fmla="*/ 2083765 h 3502954"/>
                <a:gd name="connsiteX51" fmla="*/ 2057880 w 3296396"/>
                <a:gd name="connsiteY51" fmla="*/ 1829090 h 3502954"/>
                <a:gd name="connsiteX52" fmla="*/ 1855345 w 3296396"/>
                <a:gd name="connsiteY52" fmla="*/ 1529941 h 3502954"/>
                <a:gd name="connsiteX53" fmla="*/ 1808966 w 3296396"/>
                <a:gd name="connsiteY53" fmla="*/ 1475077 h 3502954"/>
                <a:gd name="connsiteX54" fmla="*/ 1563721 w 3296396"/>
                <a:gd name="connsiteY54" fmla="*/ 1230309 h 3502954"/>
                <a:gd name="connsiteX55" fmla="*/ 955416 w 3296396"/>
                <a:gd name="connsiteY55" fmla="*/ 859708 h 3502954"/>
                <a:gd name="connsiteX56" fmla="*/ 909696 w 3296396"/>
                <a:gd name="connsiteY56" fmla="*/ 841087 h 3502954"/>
                <a:gd name="connsiteX57" fmla="*/ 857880 w 3296396"/>
                <a:gd name="connsiteY57" fmla="*/ 822992 h 3502954"/>
                <a:gd name="connsiteX58" fmla="*/ 806064 w 3296396"/>
                <a:gd name="connsiteY58" fmla="*/ 804957 h 3502954"/>
                <a:gd name="connsiteX59" fmla="*/ 748152 w 3296396"/>
                <a:gd name="connsiteY59" fmla="*/ 786939 h 3502954"/>
                <a:gd name="connsiteX60" fmla="*/ 684144 w 3296396"/>
                <a:gd name="connsiteY60" fmla="*/ 768837 h 3502954"/>
                <a:gd name="connsiteX61" fmla="*/ 604896 w 3296396"/>
                <a:gd name="connsiteY61" fmla="*/ 750568 h 3502954"/>
                <a:gd name="connsiteX62" fmla="*/ 516504 w 3296396"/>
                <a:gd name="connsiteY62" fmla="*/ 731775 h 3502954"/>
                <a:gd name="connsiteX63" fmla="*/ 333624 w 3296396"/>
                <a:gd name="connsiteY63" fmla="*/ 707053 h 3502954"/>
                <a:gd name="connsiteX64" fmla="*/ 9479 w 3296396"/>
                <a:gd name="connsiteY64" fmla="*/ 704860 h 3502954"/>
                <a:gd name="connsiteX65" fmla="*/ 0 w 3296396"/>
                <a:gd name="connsiteY65" fmla="*/ 706633 h 3502954"/>
                <a:gd name="connsiteX66" fmla="*/ 3874 w 3296396"/>
                <a:gd name="connsiteY66" fmla="*/ 701206 h 3502954"/>
                <a:gd name="connsiteX67" fmla="*/ 16280 w 3296396"/>
                <a:gd name="connsiteY67" fmla="*/ 685549 h 3502954"/>
                <a:gd name="connsiteX68" fmla="*/ 69097 w 3296396"/>
                <a:gd name="connsiteY68" fmla="*/ 625099 h 3502954"/>
                <a:gd name="connsiteX69" fmla="*/ 374293 w 3296396"/>
                <a:gd name="connsiteY69" fmla="*/ 347470 h 3502954"/>
                <a:gd name="connsiteX70" fmla="*/ 407821 w 3296396"/>
                <a:gd name="connsiteY70" fmla="*/ 323159 h 3502954"/>
                <a:gd name="connsiteX71" fmla="*/ 435253 w 3296396"/>
                <a:gd name="connsiteY71" fmla="*/ 305193 h 3502954"/>
                <a:gd name="connsiteX72" fmla="*/ 462685 w 3296396"/>
                <a:gd name="connsiteY72" fmla="*/ 286854 h 3502954"/>
                <a:gd name="connsiteX73" fmla="*/ 710101 w 3296396"/>
                <a:gd name="connsiteY73" fmla="*/ 152793 h 3502954"/>
                <a:gd name="connsiteX74" fmla="*/ 781118 w 3296396"/>
                <a:gd name="connsiteY74" fmla="*/ 122099 h 3502954"/>
                <a:gd name="connsiteX75" fmla="*/ 799406 w 3296396"/>
                <a:gd name="connsiteY75" fmla="*/ 116179 h 3502954"/>
                <a:gd name="connsiteX76" fmla="*/ 822349 w 3296396"/>
                <a:gd name="connsiteY76" fmla="*/ 108221 h 3502954"/>
                <a:gd name="connsiteX77" fmla="*/ 1075333 w 3296396"/>
                <a:gd name="connsiteY77" fmla="*/ 34366 h 3502954"/>
                <a:gd name="connsiteX78" fmla="*/ 1151533 w 3296396"/>
                <a:gd name="connsiteY78" fmla="*/ 18634 h 3502954"/>
                <a:gd name="connsiteX79" fmla="*/ 1455760 w 3296396"/>
                <a:gd name="connsiteY79" fmla="*/ 2 h 3502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296396" h="3502954">
                  <a:moveTo>
                    <a:pt x="1455760" y="2"/>
                  </a:moveTo>
                  <a:cubicBezTo>
                    <a:pt x="1578965" y="97"/>
                    <a:pt x="1703378" y="6481"/>
                    <a:pt x="1767229" y="19108"/>
                  </a:cubicBezTo>
                  <a:cubicBezTo>
                    <a:pt x="1909717" y="47287"/>
                    <a:pt x="1929639" y="52377"/>
                    <a:pt x="2050693" y="91544"/>
                  </a:cubicBezTo>
                  <a:cubicBezTo>
                    <a:pt x="2084005" y="102322"/>
                    <a:pt x="2148182" y="126832"/>
                    <a:pt x="2178709" y="140435"/>
                  </a:cubicBezTo>
                  <a:cubicBezTo>
                    <a:pt x="2257876" y="175712"/>
                    <a:pt x="2411051" y="254937"/>
                    <a:pt x="2427861" y="269302"/>
                  </a:cubicBezTo>
                  <a:cubicBezTo>
                    <a:pt x="2431645" y="272535"/>
                    <a:pt x="2456687" y="289349"/>
                    <a:pt x="2483509" y="306668"/>
                  </a:cubicBezTo>
                  <a:cubicBezTo>
                    <a:pt x="2510331" y="323986"/>
                    <a:pt x="2535902" y="341711"/>
                    <a:pt x="2540332" y="346058"/>
                  </a:cubicBezTo>
                  <a:cubicBezTo>
                    <a:pt x="2544763" y="350405"/>
                    <a:pt x="2550278" y="353961"/>
                    <a:pt x="2552587" y="353961"/>
                  </a:cubicBezTo>
                  <a:cubicBezTo>
                    <a:pt x="2554896" y="353961"/>
                    <a:pt x="2563623" y="360133"/>
                    <a:pt x="2571980" y="367677"/>
                  </a:cubicBezTo>
                  <a:cubicBezTo>
                    <a:pt x="2580337" y="375221"/>
                    <a:pt x="2607741" y="397642"/>
                    <a:pt x="2632878" y="417503"/>
                  </a:cubicBezTo>
                  <a:cubicBezTo>
                    <a:pt x="2723724" y="489279"/>
                    <a:pt x="2886347" y="662690"/>
                    <a:pt x="2953426" y="759315"/>
                  </a:cubicBezTo>
                  <a:cubicBezTo>
                    <a:pt x="3008986" y="839347"/>
                    <a:pt x="3023005" y="860757"/>
                    <a:pt x="3023005" y="865576"/>
                  </a:cubicBezTo>
                  <a:cubicBezTo>
                    <a:pt x="3023005" y="868617"/>
                    <a:pt x="3025465" y="872019"/>
                    <a:pt x="3028472" y="873137"/>
                  </a:cubicBezTo>
                  <a:cubicBezTo>
                    <a:pt x="3038056" y="876699"/>
                    <a:pt x="3127177" y="1047889"/>
                    <a:pt x="3159646" y="1125105"/>
                  </a:cubicBezTo>
                  <a:cubicBezTo>
                    <a:pt x="3165286" y="1138516"/>
                    <a:pt x="3172510" y="1154252"/>
                    <a:pt x="3175700" y="1160074"/>
                  </a:cubicBezTo>
                  <a:cubicBezTo>
                    <a:pt x="3178891" y="1165896"/>
                    <a:pt x="3181518" y="1174126"/>
                    <a:pt x="3181539" y="1178362"/>
                  </a:cubicBezTo>
                  <a:cubicBezTo>
                    <a:pt x="3181558" y="1182599"/>
                    <a:pt x="3185572" y="1193725"/>
                    <a:pt x="3190455" y="1203086"/>
                  </a:cubicBezTo>
                  <a:cubicBezTo>
                    <a:pt x="3195338" y="1212448"/>
                    <a:pt x="3201118" y="1229623"/>
                    <a:pt x="3203300" y="1241254"/>
                  </a:cubicBezTo>
                  <a:cubicBezTo>
                    <a:pt x="3205482" y="1252884"/>
                    <a:pt x="3209461" y="1263755"/>
                    <a:pt x="3212142" y="1265412"/>
                  </a:cubicBezTo>
                  <a:cubicBezTo>
                    <a:pt x="3214823" y="1267069"/>
                    <a:pt x="3218937" y="1280069"/>
                    <a:pt x="3221284" y="1294301"/>
                  </a:cubicBezTo>
                  <a:cubicBezTo>
                    <a:pt x="3223631" y="1308533"/>
                    <a:pt x="3227675" y="1322920"/>
                    <a:pt x="3230269" y="1326273"/>
                  </a:cubicBezTo>
                  <a:cubicBezTo>
                    <a:pt x="3232864" y="1329626"/>
                    <a:pt x="3237008" y="1344608"/>
                    <a:pt x="3239478" y="1359566"/>
                  </a:cubicBezTo>
                  <a:cubicBezTo>
                    <a:pt x="3241947" y="1374525"/>
                    <a:pt x="3246247" y="1390984"/>
                    <a:pt x="3249031" y="1396142"/>
                  </a:cubicBezTo>
                  <a:cubicBezTo>
                    <a:pt x="3256714" y="1410376"/>
                    <a:pt x="3281716" y="1550451"/>
                    <a:pt x="3290964" y="1631073"/>
                  </a:cubicBezTo>
                  <a:cubicBezTo>
                    <a:pt x="3298207" y="1694212"/>
                    <a:pt x="3298207" y="1982461"/>
                    <a:pt x="3290964" y="2045601"/>
                  </a:cubicBezTo>
                  <a:cubicBezTo>
                    <a:pt x="3273757" y="2195612"/>
                    <a:pt x="3229592" y="2382495"/>
                    <a:pt x="3189903" y="2473242"/>
                  </a:cubicBezTo>
                  <a:cubicBezTo>
                    <a:pt x="3185282" y="2483807"/>
                    <a:pt x="3181501" y="2495503"/>
                    <a:pt x="3181501" y="2499233"/>
                  </a:cubicBezTo>
                  <a:cubicBezTo>
                    <a:pt x="3181501" y="2502963"/>
                    <a:pt x="3178854" y="2510778"/>
                    <a:pt x="3175619" y="2516600"/>
                  </a:cubicBezTo>
                  <a:cubicBezTo>
                    <a:pt x="3172384" y="2522421"/>
                    <a:pt x="3163956" y="2540901"/>
                    <a:pt x="3156890" y="2557665"/>
                  </a:cubicBezTo>
                  <a:cubicBezTo>
                    <a:pt x="3132915" y="2614549"/>
                    <a:pt x="3125646" y="2630760"/>
                    <a:pt x="3106316" y="2670441"/>
                  </a:cubicBezTo>
                  <a:cubicBezTo>
                    <a:pt x="3095699" y="2692234"/>
                    <a:pt x="3084956" y="2710979"/>
                    <a:pt x="3082441" y="2712097"/>
                  </a:cubicBezTo>
                  <a:cubicBezTo>
                    <a:pt x="3079927" y="2713214"/>
                    <a:pt x="3077869" y="2716934"/>
                    <a:pt x="3077869" y="2720363"/>
                  </a:cubicBezTo>
                  <a:cubicBezTo>
                    <a:pt x="3077869" y="2741242"/>
                    <a:pt x="2943812" y="2940892"/>
                    <a:pt x="2868042" y="3032857"/>
                  </a:cubicBezTo>
                  <a:cubicBezTo>
                    <a:pt x="2840808" y="3065911"/>
                    <a:pt x="2683480" y="3225459"/>
                    <a:pt x="2654197" y="3249718"/>
                  </a:cubicBezTo>
                  <a:cubicBezTo>
                    <a:pt x="2638076" y="3263074"/>
                    <a:pt x="2585917" y="3305077"/>
                    <a:pt x="2568917" y="3318394"/>
                  </a:cubicBezTo>
                  <a:cubicBezTo>
                    <a:pt x="2506129" y="3367577"/>
                    <a:pt x="2357034" y="3462869"/>
                    <a:pt x="2328897" y="3471800"/>
                  </a:cubicBezTo>
                  <a:cubicBezTo>
                    <a:pt x="2321732" y="3474074"/>
                    <a:pt x="2315869" y="3478493"/>
                    <a:pt x="2315869" y="3481620"/>
                  </a:cubicBezTo>
                  <a:cubicBezTo>
                    <a:pt x="2315869" y="3484746"/>
                    <a:pt x="2311762" y="3487305"/>
                    <a:pt x="2306741" y="3487305"/>
                  </a:cubicBezTo>
                  <a:cubicBezTo>
                    <a:pt x="2304231" y="3487305"/>
                    <a:pt x="2297318" y="3489422"/>
                    <a:pt x="2288203" y="3492832"/>
                  </a:cubicBezTo>
                  <a:lnTo>
                    <a:pt x="2264016" y="3502954"/>
                  </a:lnTo>
                  <a:lnTo>
                    <a:pt x="2264981" y="3502435"/>
                  </a:lnTo>
                  <a:cubicBezTo>
                    <a:pt x="2269418" y="3498354"/>
                    <a:pt x="2275805" y="3484341"/>
                    <a:pt x="2279174" y="3471296"/>
                  </a:cubicBezTo>
                  <a:cubicBezTo>
                    <a:pt x="2291297" y="3424353"/>
                    <a:pt x="2303601" y="3367444"/>
                    <a:pt x="2311981" y="3319562"/>
                  </a:cubicBezTo>
                  <a:cubicBezTo>
                    <a:pt x="2320041" y="3273501"/>
                    <a:pt x="2323217" y="3249531"/>
                    <a:pt x="2339843" y="3109251"/>
                  </a:cubicBezTo>
                  <a:cubicBezTo>
                    <a:pt x="2348681" y="3034675"/>
                    <a:pt x="2343146" y="2758990"/>
                    <a:pt x="2330907" y="2664243"/>
                  </a:cubicBezTo>
                  <a:cubicBezTo>
                    <a:pt x="2316176" y="2550199"/>
                    <a:pt x="2297572" y="2451197"/>
                    <a:pt x="2275349" y="2368586"/>
                  </a:cubicBezTo>
                  <a:cubicBezTo>
                    <a:pt x="2269937" y="2348470"/>
                    <a:pt x="2262780" y="2321038"/>
                    <a:pt x="2259445" y="2307627"/>
                  </a:cubicBezTo>
                  <a:cubicBezTo>
                    <a:pt x="2251368" y="2275151"/>
                    <a:pt x="2218181" y="2176252"/>
                    <a:pt x="2210889" y="2162929"/>
                  </a:cubicBezTo>
                  <a:cubicBezTo>
                    <a:pt x="2207703" y="2157107"/>
                    <a:pt x="2205004" y="2148878"/>
                    <a:pt x="2204889" y="2144641"/>
                  </a:cubicBezTo>
                  <a:cubicBezTo>
                    <a:pt x="2204775" y="2140405"/>
                    <a:pt x="2199382" y="2125966"/>
                    <a:pt x="2192904" y="2112554"/>
                  </a:cubicBezTo>
                  <a:cubicBezTo>
                    <a:pt x="2186426" y="2099143"/>
                    <a:pt x="2181033" y="2086188"/>
                    <a:pt x="2180919" y="2083765"/>
                  </a:cubicBezTo>
                  <a:cubicBezTo>
                    <a:pt x="2180395" y="2072598"/>
                    <a:pt x="2095104" y="1896057"/>
                    <a:pt x="2057880" y="1829090"/>
                  </a:cubicBezTo>
                  <a:cubicBezTo>
                    <a:pt x="2013417" y="1749101"/>
                    <a:pt x="1898198" y="1578919"/>
                    <a:pt x="1855345" y="1529941"/>
                  </a:cubicBezTo>
                  <a:cubicBezTo>
                    <a:pt x="1844864" y="1517962"/>
                    <a:pt x="1823993" y="1493273"/>
                    <a:pt x="1808966" y="1475077"/>
                  </a:cubicBezTo>
                  <a:cubicBezTo>
                    <a:pt x="1760909" y="1416887"/>
                    <a:pt x="1632012" y="1288241"/>
                    <a:pt x="1563721" y="1230309"/>
                  </a:cubicBezTo>
                  <a:cubicBezTo>
                    <a:pt x="1379401" y="1073949"/>
                    <a:pt x="1163678" y="942523"/>
                    <a:pt x="955416" y="859708"/>
                  </a:cubicBezTo>
                  <a:cubicBezTo>
                    <a:pt x="936976" y="852376"/>
                    <a:pt x="916402" y="843996"/>
                    <a:pt x="909696" y="841087"/>
                  </a:cubicBezTo>
                  <a:cubicBezTo>
                    <a:pt x="902990" y="838178"/>
                    <a:pt x="879673" y="830035"/>
                    <a:pt x="857880" y="822992"/>
                  </a:cubicBezTo>
                  <a:cubicBezTo>
                    <a:pt x="836087" y="815949"/>
                    <a:pt x="812770" y="807833"/>
                    <a:pt x="806064" y="804957"/>
                  </a:cubicBezTo>
                  <a:cubicBezTo>
                    <a:pt x="799358" y="802080"/>
                    <a:pt x="773298" y="793972"/>
                    <a:pt x="748152" y="786939"/>
                  </a:cubicBezTo>
                  <a:cubicBezTo>
                    <a:pt x="723006" y="779905"/>
                    <a:pt x="694202" y="771760"/>
                    <a:pt x="684144" y="768837"/>
                  </a:cubicBezTo>
                  <a:cubicBezTo>
                    <a:pt x="674086" y="765914"/>
                    <a:pt x="638424" y="757693"/>
                    <a:pt x="604896" y="750568"/>
                  </a:cubicBezTo>
                  <a:cubicBezTo>
                    <a:pt x="571368" y="743444"/>
                    <a:pt x="531592" y="734987"/>
                    <a:pt x="516504" y="731775"/>
                  </a:cubicBezTo>
                  <a:cubicBezTo>
                    <a:pt x="486071" y="725297"/>
                    <a:pt x="412626" y="715369"/>
                    <a:pt x="333624" y="707053"/>
                  </a:cubicBezTo>
                  <a:cubicBezTo>
                    <a:pt x="263709" y="699694"/>
                    <a:pt x="66674" y="699132"/>
                    <a:pt x="9479" y="704860"/>
                  </a:cubicBezTo>
                  <a:lnTo>
                    <a:pt x="0" y="706633"/>
                  </a:lnTo>
                  <a:lnTo>
                    <a:pt x="3874" y="701206"/>
                  </a:lnTo>
                  <a:cubicBezTo>
                    <a:pt x="8846" y="694553"/>
                    <a:pt x="13381" y="688798"/>
                    <a:pt x="16280" y="685549"/>
                  </a:cubicBezTo>
                  <a:cubicBezTo>
                    <a:pt x="22077" y="679051"/>
                    <a:pt x="45845" y="651848"/>
                    <a:pt x="69097" y="625099"/>
                  </a:cubicBezTo>
                  <a:cubicBezTo>
                    <a:pt x="153548" y="527946"/>
                    <a:pt x="282965" y="410218"/>
                    <a:pt x="374293" y="347470"/>
                  </a:cubicBezTo>
                  <a:cubicBezTo>
                    <a:pt x="391057" y="335953"/>
                    <a:pt x="406145" y="325012"/>
                    <a:pt x="407821" y="323159"/>
                  </a:cubicBezTo>
                  <a:cubicBezTo>
                    <a:pt x="409497" y="321306"/>
                    <a:pt x="421842" y="313221"/>
                    <a:pt x="435253" y="305193"/>
                  </a:cubicBezTo>
                  <a:cubicBezTo>
                    <a:pt x="448664" y="297165"/>
                    <a:pt x="461009" y="288912"/>
                    <a:pt x="462685" y="286854"/>
                  </a:cubicBezTo>
                  <a:cubicBezTo>
                    <a:pt x="473595" y="273460"/>
                    <a:pt x="696291" y="152793"/>
                    <a:pt x="710101" y="152793"/>
                  </a:cubicBezTo>
                  <a:cubicBezTo>
                    <a:pt x="714131" y="152793"/>
                    <a:pt x="767014" y="129937"/>
                    <a:pt x="781118" y="122099"/>
                  </a:cubicBezTo>
                  <a:cubicBezTo>
                    <a:pt x="786940" y="118864"/>
                    <a:pt x="795170" y="116200"/>
                    <a:pt x="799406" y="116179"/>
                  </a:cubicBezTo>
                  <a:cubicBezTo>
                    <a:pt x="803643" y="116160"/>
                    <a:pt x="813967" y="112577"/>
                    <a:pt x="822349" y="108221"/>
                  </a:cubicBezTo>
                  <a:cubicBezTo>
                    <a:pt x="852141" y="92736"/>
                    <a:pt x="998884" y="49897"/>
                    <a:pt x="1075333" y="34366"/>
                  </a:cubicBezTo>
                  <a:cubicBezTo>
                    <a:pt x="1102156" y="28917"/>
                    <a:pt x="1136445" y="21837"/>
                    <a:pt x="1151533" y="18634"/>
                  </a:cubicBezTo>
                  <a:cubicBezTo>
                    <a:pt x="1210557" y="6102"/>
                    <a:pt x="1332555" y="-94"/>
                    <a:pt x="1455760" y="2"/>
                  </a:cubicBezTo>
                  <a:close/>
                </a:path>
              </a:pathLst>
            </a:custGeom>
            <a:grpFill/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endParaRPr>
            </a:p>
          </p:txBody>
        </p:sp>
        <p:sp>
          <p:nvSpPr>
            <p:cNvPr id="117" name="Graphic 38">
              <a:extLst>
                <a:ext uri="{FF2B5EF4-FFF2-40B4-BE49-F238E27FC236}">
                  <a16:creationId xmlns:a16="http://schemas.microsoft.com/office/drawing/2014/main" id="{FE165983-CD8B-9AE7-2A6D-D6CD4A4B1F78}"/>
                </a:ext>
              </a:extLst>
            </p:cNvPr>
            <p:cNvSpPr/>
            <p:nvPr/>
          </p:nvSpPr>
          <p:spPr>
            <a:xfrm>
              <a:off x="4779159" y="3589548"/>
              <a:ext cx="582082" cy="658755"/>
            </a:xfrm>
            <a:custGeom>
              <a:avLst/>
              <a:gdLst>
                <a:gd name="connsiteX0" fmla="*/ 2029968 w 2638438"/>
                <a:gd name="connsiteY0" fmla="*/ 2983260 h 2985976"/>
                <a:gd name="connsiteX1" fmla="*/ 2053410 w 2638438"/>
                <a:gd name="connsiteY1" fmla="*/ 2920066 h 2985976"/>
                <a:gd name="connsiteX2" fmla="*/ 2193990 w 2638438"/>
                <a:gd name="connsiteY2" fmla="*/ 2127114 h 2985976"/>
                <a:gd name="connsiteX3" fmla="*/ 1965418 w 2638438"/>
                <a:gd name="connsiteY3" fmla="*/ 1346587 h 2985976"/>
                <a:gd name="connsiteX4" fmla="*/ 1377696 w 2638438"/>
                <a:gd name="connsiteY4" fmla="*/ 730501 h 2985976"/>
                <a:gd name="connsiteX5" fmla="*/ 789432 w 2638438"/>
                <a:gd name="connsiteY5" fmla="*/ 488181 h 2985976"/>
                <a:gd name="connsiteX6" fmla="*/ 414528 w 2638438"/>
                <a:gd name="connsiteY6" fmla="*/ 454689 h 2985976"/>
                <a:gd name="connsiteX7" fmla="*/ 76200 w 2638438"/>
                <a:gd name="connsiteY7" fmla="*/ 481871 h 2985976"/>
                <a:gd name="connsiteX8" fmla="*/ 0 w 2638438"/>
                <a:gd name="connsiteY8" fmla="*/ 488391 h 2985976"/>
                <a:gd name="connsiteX9" fmla="*/ 104143 w 2638438"/>
                <a:gd name="connsiteY9" fmla="*/ 274656 h 2985976"/>
                <a:gd name="connsiteX10" fmla="*/ 288571 w 2638438"/>
                <a:gd name="connsiteY10" fmla="*/ 6704 h 2985976"/>
                <a:gd name="connsiteX11" fmla="*/ 627888 w 2638438"/>
                <a:gd name="connsiteY11" fmla="*/ 6059 h 2985976"/>
                <a:gd name="connsiteX12" fmla="*/ 810768 w 2638438"/>
                <a:gd name="connsiteY12" fmla="*/ 30781 h 2985976"/>
                <a:gd name="connsiteX13" fmla="*/ 899160 w 2638438"/>
                <a:gd name="connsiteY13" fmla="*/ 49574 h 2985976"/>
                <a:gd name="connsiteX14" fmla="*/ 978408 w 2638438"/>
                <a:gd name="connsiteY14" fmla="*/ 67843 h 2985976"/>
                <a:gd name="connsiteX15" fmla="*/ 1042416 w 2638438"/>
                <a:gd name="connsiteY15" fmla="*/ 85945 h 2985976"/>
                <a:gd name="connsiteX16" fmla="*/ 1100328 w 2638438"/>
                <a:gd name="connsiteY16" fmla="*/ 103963 h 2985976"/>
                <a:gd name="connsiteX17" fmla="*/ 1152144 w 2638438"/>
                <a:gd name="connsiteY17" fmla="*/ 121998 h 2985976"/>
                <a:gd name="connsiteX18" fmla="*/ 1203960 w 2638438"/>
                <a:gd name="connsiteY18" fmla="*/ 140093 h 2985976"/>
                <a:gd name="connsiteX19" fmla="*/ 1249680 w 2638438"/>
                <a:gd name="connsiteY19" fmla="*/ 158714 h 2985976"/>
                <a:gd name="connsiteX20" fmla="*/ 1857985 w 2638438"/>
                <a:gd name="connsiteY20" fmla="*/ 529315 h 2985976"/>
                <a:gd name="connsiteX21" fmla="*/ 2103230 w 2638438"/>
                <a:gd name="connsiteY21" fmla="*/ 774083 h 2985976"/>
                <a:gd name="connsiteX22" fmla="*/ 2149609 w 2638438"/>
                <a:gd name="connsiteY22" fmla="*/ 828947 h 2985976"/>
                <a:gd name="connsiteX23" fmla="*/ 2352144 w 2638438"/>
                <a:gd name="connsiteY23" fmla="*/ 1128096 h 2985976"/>
                <a:gd name="connsiteX24" fmla="*/ 2475183 w 2638438"/>
                <a:gd name="connsiteY24" fmla="*/ 1382771 h 2985976"/>
                <a:gd name="connsiteX25" fmla="*/ 2487168 w 2638438"/>
                <a:gd name="connsiteY25" fmla="*/ 1411560 h 2985976"/>
                <a:gd name="connsiteX26" fmla="*/ 2499153 w 2638438"/>
                <a:gd name="connsiteY26" fmla="*/ 1443647 h 2985976"/>
                <a:gd name="connsiteX27" fmla="*/ 2505153 w 2638438"/>
                <a:gd name="connsiteY27" fmla="*/ 1461935 h 2985976"/>
                <a:gd name="connsiteX28" fmla="*/ 2553709 w 2638438"/>
                <a:gd name="connsiteY28" fmla="*/ 1606633 h 2985976"/>
                <a:gd name="connsiteX29" fmla="*/ 2569613 w 2638438"/>
                <a:gd name="connsiteY29" fmla="*/ 1667592 h 2985976"/>
                <a:gd name="connsiteX30" fmla="*/ 2625171 w 2638438"/>
                <a:gd name="connsiteY30" fmla="*/ 1963249 h 2985976"/>
                <a:gd name="connsiteX31" fmla="*/ 2634107 w 2638438"/>
                <a:gd name="connsiteY31" fmla="*/ 2408257 h 2985976"/>
                <a:gd name="connsiteX32" fmla="*/ 2606245 w 2638438"/>
                <a:gd name="connsiteY32" fmla="*/ 2618568 h 2985976"/>
                <a:gd name="connsiteX33" fmla="*/ 2573438 w 2638438"/>
                <a:gd name="connsiteY33" fmla="*/ 2770302 h 2985976"/>
                <a:gd name="connsiteX34" fmla="*/ 2559245 w 2638438"/>
                <a:gd name="connsiteY34" fmla="*/ 2801441 h 2985976"/>
                <a:gd name="connsiteX35" fmla="*/ 2252324 w 2638438"/>
                <a:gd name="connsiteY35" fmla="*/ 2931723 h 2985976"/>
                <a:gd name="connsiteX36" fmla="*/ 2090435 w 2638438"/>
                <a:gd name="connsiteY36" fmla="*/ 2974430 h 2985976"/>
                <a:gd name="connsiteX37" fmla="*/ 2043684 w 2638438"/>
                <a:gd name="connsiteY37" fmla="*/ 2984531 h 2985976"/>
                <a:gd name="connsiteX38" fmla="*/ 2029968 w 2638438"/>
                <a:gd name="connsiteY38" fmla="*/ 2983260 h 298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638438" h="2985976">
                  <a:moveTo>
                    <a:pt x="2029968" y="2983260"/>
                  </a:moveTo>
                  <a:cubicBezTo>
                    <a:pt x="2029968" y="2980215"/>
                    <a:pt x="2040517" y="2951777"/>
                    <a:pt x="2053410" y="2920066"/>
                  </a:cubicBezTo>
                  <a:cubicBezTo>
                    <a:pt x="2161958" y="2653085"/>
                    <a:pt x="2208236" y="2392053"/>
                    <a:pt x="2193990" y="2127114"/>
                  </a:cubicBezTo>
                  <a:cubicBezTo>
                    <a:pt x="2178963" y="1847629"/>
                    <a:pt x="2105134" y="1595520"/>
                    <a:pt x="1965418" y="1346587"/>
                  </a:cubicBezTo>
                  <a:cubicBezTo>
                    <a:pt x="1834494" y="1113318"/>
                    <a:pt x="1622019" y="890589"/>
                    <a:pt x="1377696" y="730501"/>
                  </a:cubicBezTo>
                  <a:cubicBezTo>
                    <a:pt x="1195723" y="611267"/>
                    <a:pt x="1006498" y="533320"/>
                    <a:pt x="789432" y="488181"/>
                  </a:cubicBezTo>
                  <a:cubicBezTo>
                    <a:pt x="643840" y="457904"/>
                    <a:pt x="607957" y="454699"/>
                    <a:pt x="414528" y="454689"/>
                  </a:cubicBezTo>
                  <a:cubicBezTo>
                    <a:pt x="230417" y="454679"/>
                    <a:pt x="179484" y="458772"/>
                    <a:pt x="76200" y="481871"/>
                  </a:cubicBezTo>
                  <a:cubicBezTo>
                    <a:pt x="32348" y="491678"/>
                    <a:pt x="0" y="494446"/>
                    <a:pt x="0" y="488391"/>
                  </a:cubicBezTo>
                  <a:cubicBezTo>
                    <a:pt x="0" y="480823"/>
                    <a:pt x="71532" y="334017"/>
                    <a:pt x="104143" y="274656"/>
                  </a:cubicBezTo>
                  <a:cubicBezTo>
                    <a:pt x="152835" y="186024"/>
                    <a:pt x="266637" y="20683"/>
                    <a:pt x="288571" y="6704"/>
                  </a:cubicBezTo>
                  <a:cubicBezTo>
                    <a:pt x="302048" y="-1884"/>
                    <a:pt x="547985" y="-2352"/>
                    <a:pt x="627888" y="6059"/>
                  </a:cubicBezTo>
                  <a:cubicBezTo>
                    <a:pt x="706890" y="14375"/>
                    <a:pt x="780335" y="24303"/>
                    <a:pt x="810768" y="30781"/>
                  </a:cubicBezTo>
                  <a:cubicBezTo>
                    <a:pt x="825856" y="33993"/>
                    <a:pt x="865632" y="42450"/>
                    <a:pt x="899160" y="49574"/>
                  </a:cubicBezTo>
                  <a:cubicBezTo>
                    <a:pt x="932688" y="56699"/>
                    <a:pt x="968350" y="64920"/>
                    <a:pt x="978408" y="67843"/>
                  </a:cubicBezTo>
                  <a:cubicBezTo>
                    <a:pt x="988466" y="70766"/>
                    <a:pt x="1017270" y="78911"/>
                    <a:pt x="1042416" y="85945"/>
                  </a:cubicBezTo>
                  <a:cubicBezTo>
                    <a:pt x="1067562" y="92978"/>
                    <a:pt x="1093622" y="101086"/>
                    <a:pt x="1100328" y="103963"/>
                  </a:cubicBezTo>
                  <a:cubicBezTo>
                    <a:pt x="1107034" y="106839"/>
                    <a:pt x="1130351" y="114955"/>
                    <a:pt x="1152144" y="121998"/>
                  </a:cubicBezTo>
                  <a:cubicBezTo>
                    <a:pt x="1173937" y="129041"/>
                    <a:pt x="1197254" y="137184"/>
                    <a:pt x="1203960" y="140093"/>
                  </a:cubicBezTo>
                  <a:cubicBezTo>
                    <a:pt x="1210666" y="143002"/>
                    <a:pt x="1231240" y="151382"/>
                    <a:pt x="1249680" y="158714"/>
                  </a:cubicBezTo>
                  <a:cubicBezTo>
                    <a:pt x="1457942" y="241529"/>
                    <a:pt x="1673665" y="372955"/>
                    <a:pt x="1857985" y="529315"/>
                  </a:cubicBezTo>
                  <a:cubicBezTo>
                    <a:pt x="1926276" y="587247"/>
                    <a:pt x="2055173" y="715893"/>
                    <a:pt x="2103230" y="774083"/>
                  </a:cubicBezTo>
                  <a:cubicBezTo>
                    <a:pt x="2118257" y="792279"/>
                    <a:pt x="2139128" y="816968"/>
                    <a:pt x="2149609" y="828947"/>
                  </a:cubicBezTo>
                  <a:cubicBezTo>
                    <a:pt x="2192462" y="877925"/>
                    <a:pt x="2307681" y="1048107"/>
                    <a:pt x="2352144" y="1128096"/>
                  </a:cubicBezTo>
                  <a:cubicBezTo>
                    <a:pt x="2389368" y="1195063"/>
                    <a:pt x="2474659" y="1371604"/>
                    <a:pt x="2475183" y="1382771"/>
                  </a:cubicBezTo>
                  <a:cubicBezTo>
                    <a:pt x="2475297" y="1385194"/>
                    <a:pt x="2480690" y="1398149"/>
                    <a:pt x="2487168" y="1411560"/>
                  </a:cubicBezTo>
                  <a:cubicBezTo>
                    <a:pt x="2493646" y="1424972"/>
                    <a:pt x="2499039" y="1439411"/>
                    <a:pt x="2499153" y="1443647"/>
                  </a:cubicBezTo>
                  <a:cubicBezTo>
                    <a:pt x="2499268" y="1447884"/>
                    <a:pt x="2501967" y="1456113"/>
                    <a:pt x="2505153" y="1461935"/>
                  </a:cubicBezTo>
                  <a:cubicBezTo>
                    <a:pt x="2512445" y="1475258"/>
                    <a:pt x="2545632" y="1574157"/>
                    <a:pt x="2553709" y="1606633"/>
                  </a:cubicBezTo>
                  <a:cubicBezTo>
                    <a:pt x="2557044" y="1620044"/>
                    <a:pt x="2564201" y="1647476"/>
                    <a:pt x="2569613" y="1667592"/>
                  </a:cubicBezTo>
                  <a:cubicBezTo>
                    <a:pt x="2591836" y="1750203"/>
                    <a:pt x="2610440" y="1849205"/>
                    <a:pt x="2625171" y="1963249"/>
                  </a:cubicBezTo>
                  <a:cubicBezTo>
                    <a:pt x="2637410" y="2057996"/>
                    <a:pt x="2642945" y="2333681"/>
                    <a:pt x="2634107" y="2408257"/>
                  </a:cubicBezTo>
                  <a:cubicBezTo>
                    <a:pt x="2617481" y="2548537"/>
                    <a:pt x="2614305" y="2572507"/>
                    <a:pt x="2606245" y="2618568"/>
                  </a:cubicBezTo>
                  <a:cubicBezTo>
                    <a:pt x="2597865" y="2666450"/>
                    <a:pt x="2585561" y="2723359"/>
                    <a:pt x="2573438" y="2770302"/>
                  </a:cubicBezTo>
                  <a:cubicBezTo>
                    <a:pt x="2570069" y="2783347"/>
                    <a:pt x="2563682" y="2797360"/>
                    <a:pt x="2559245" y="2801441"/>
                  </a:cubicBezTo>
                  <a:cubicBezTo>
                    <a:pt x="2549531" y="2810375"/>
                    <a:pt x="2304223" y="2914503"/>
                    <a:pt x="2252324" y="2931723"/>
                  </a:cubicBezTo>
                  <a:cubicBezTo>
                    <a:pt x="2201662" y="2948531"/>
                    <a:pt x="2129922" y="2967457"/>
                    <a:pt x="2090435" y="2974430"/>
                  </a:cubicBezTo>
                  <a:cubicBezTo>
                    <a:pt x="2072266" y="2977638"/>
                    <a:pt x="2051228" y="2982184"/>
                    <a:pt x="2043684" y="2984531"/>
                  </a:cubicBezTo>
                  <a:cubicBezTo>
                    <a:pt x="2036140" y="2986878"/>
                    <a:pt x="2029968" y="2986307"/>
                    <a:pt x="2029968" y="2983260"/>
                  </a:cubicBezTo>
                  <a:close/>
                </a:path>
              </a:pathLst>
            </a:custGeom>
            <a:grpFill/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2E5DD234-0E1A-94F9-E3A6-BE8D421B5880}"/>
                </a:ext>
              </a:extLst>
            </p:cNvPr>
            <p:cNvSpPr/>
            <p:nvPr/>
          </p:nvSpPr>
          <p:spPr>
            <a:xfrm>
              <a:off x="7349728" y="3534966"/>
              <a:ext cx="159543" cy="159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F35C199E-62F9-13DD-7D0A-732069CAE9CB}"/>
              </a:ext>
            </a:extLst>
          </p:cNvPr>
          <p:cNvSpPr txBox="1"/>
          <p:nvPr/>
        </p:nvSpPr>
        <p:spPr>
          <a:xfrm>
            <a:off x="3262635" y="4330686"/>
            <a:ext cx="144229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183D8A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Single source of truth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C9B4FF3-A2B3-931C-6E7A-809923CE2178}"/>
              </a:ext>
            </a:extLst>
          </p:cNvPr>
          <p:cNvSpPr/>
          <p:nvPr/>
        </p:nvSpPr>
        <p:spPr>
          <a:xfrm>
            <a:off x="4351313" y="4392261"/>
            <a:ext cx="75408" cy="7540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3CF22B0E-3E95-5C25-C7AE-DC1F15DF1861}"/>
              </a:ext>
            </a:extLst>
          </p:cNvPr>
          <p:cNvSpPr/>
          <p:nvPr/>
        </p:nvSpPr>
        <p:spPr>
          <a:xfrm>
            <a:off x="3352406" y="4532444"/>
            <a:ext cx="1065978" cy="136605"/>
          </a:xfrm>
          <a:custGeom>
            <a:avLst/>
            <a:gdLst>
              <a:gd name="connsiteX0" fmla="*/ 219270 w 1050126"/>
              <a:gd name="connsiteY0" fmla="*/ 103521 h 134574"/>
              <a:gd name="connsiteX1" fmla="*/ 219270 w 1050126"/>
              <a:gd name="connsiteY1" fmla="*/ 109397 h 134574"/>
              <a:gd name="connsiteX2" fmla="*/ 290798 w 1050126"/>
              <a:gd name="connsiteY2" fmla="*/ 109397 h 134574"/>
              <a:gd name="connsiteX3" fmla="*/ 290798 w 1050126"/>
              <a:gd name="connsiteY3" fmla="*/ 103521 h 134574"/>
              <a:gd name="connsiteX4" fmla="*/ 609227 w 1050126"/>
              <a:gd name="connsiteY4" fmla="*/ 100723 h 134574"/>
              <a:gd name="connsiteX5" fmla="*/ 601336 w 1050126"/>
              <a:gd name="connsiteY5" fmla="*/ 108614 h 134574"/>
              <a:gd name="connsiteX6" fmla="*/ 609227 w 1050126"/>
              <a:gd name="connsiteY6" fmla="*/ 116505 h 134574"/>
              <a:gd name="connsiteX7" fmla="*/ 617118 w 1050126"/>
              <a:gd name="connsiteY7" fmla="*/ 108614 h 134574"/>
              <a:gd name="connsiteX8" fmla="*/ 609227 w 1050126"/>
              <a:gd name="connsiteY8" fmla="*/ 100723 h 134574"/>
              <a:gd name="connsiteX9" fmla="*/ 573565 w 1050126"/>
              <a:gd name="connsiteY9" fmla="*/ 100723 h 134574"/>
              <a:gd name="connsiteX10" fmla="*/ 565674 w 1050126"/>
              <a:gd name="connsiteY10" fmla="*/ 108614 h 134574"/>
              <a:gd name="connsiteX11" fmla="*/ 573565 w 1050126"/>
              <a:gd name="connsiteY11" fmla="*/ 116505 h 134574"/>
              <a:gd name="connsiteX12" fmla="*/ 581456 w 1050126"/>
              <a:gd name="connsiteY12" fmla="*/ 108614 h 134574"/>
              <a:gd name="connsiteX13" fmla="*/ 573565 w 1050126"/>
              <a:gd name="connsiteY13" fmla="*/ 100723 h 134574"/>
              <a:gd name="connsiteX14" fmla="*/ 660975 w 1050126"/>
              <a:gd name="connsiteY14" fmla="*/ 99965 h 134574"/>
              <a:gd name="connsiteX15" fmla="*/ 654450 w 1050126"/>
              <a:gd name="connsiteY15" fmla="*/ 109222 h 134574"/>
              <a:gd name="connsiteX16" fmla="*/ 663707 w 1050126"/>
              <a:gd name="connsiteY16" fmla="*/ 115747 h 134574"/>
              <a:gd name="connsiteX17" fmla="*/ 670233 w 1050126"/>
              <a:gd name="connsiteY17" fmla="*/ 106490 h 134574"/>
              <a:gd name="connsiteX18" fmla="*/ 660975 w 1050126"/>
              <a:gd name="connsiteY18" fmla="*/ 99965 h 134574"/>
              <a:gd name="connsiteX19" fmla="*/ 219270 w 1050126"/>
              <a:gd name="connsiteY19" fmla="*/ 85890 h 134574"/>
              <a:gd name="connsiteX20" fmla="*/ 219270 w 1050126"/>
              <a:gd name="connsiteY20" fmla="*/ 91767 h 134574"/>
              <a:gd name="connsiteX21" fmla="*/ 290798 w 1050126"/>
              <a:gd name="connsiteY21" fmla="*/ 91767 h 134574"/>
              <a:gd name="connsiteX22" fmla="*/ 290798 w 1050126"/>
              <a:gd name="connsiteY22" fmla="*/ 85890 h 134574"/>
              <a:gd name="connsiteX23" fmla="*/ 104824 w 1050126"/>
              <a:gd name="connsiteY23" fmla="*/ 81305 h 134574"/>
              <a:gd name="connsiteX24" fmla="*/ 138706 w 1050126"/>
              <a:gd name="connsiteY24" fmla="*/ 119124 h 134574"/>
              <a:gd name="connsiteX25" fmla="*/ 132303 w 1050126"/>
              <a:gd name="connsiteY25" fmla="*/ 124965 h 134574"/>
              <a:gd name="connsiteX26" fmla="*/ 102404 w 1050126"/>
              <a:gd name="connsiteY26" fmla="*/ 124965 h 134574"/>
              <a:gd name="connsiteX27" fmla="*/ 83597 w 1050126"/>
              <a:gd name="connsiteY27" fmla="*/ 103845 h 134574"/>
              <a:gd name="connsiteX28" fmla="*/ 798951 w 1050126"/>
              <a:gd name="connsiteY28" fmla="*/ 77815 h 134574"/>
              <a:gd name="connsiteX29" fmla="*/ 848230 w 1050126"/>
              <a:gd name="connsiteY29" fmla="*/ 77815 h 134574"/>
              <a:gd name="connsiteX30" fmla="*/ 833710 w 1050126"/>
              <a:gd name="connsiteY30" fmla="*/ 112574 h 134574"/>
              <a:gd name="connsiteX31" fmla="*/ 43513 w 1050126"/>
              <a:gd name="connsiteY31" fmla="*/ 68397 h 134574"/>
              <a:gd name="connsiteX32" fmla="*/ 93782 w 1050126"/>
              <a:gd name="connsiteY32" fmla="*/ 124965 h 134574"/>
              <a:gd name="connsiteX33" fmla="*/ 6454 w 1050126"/>
              <a:gd name="connsiteY33" fmla="*/ 124965 h 134574"/>
              <a:gd name="connsiteX34" fmla="*/ 0 w 1050126"/>
              <a:gd name="connsiteY34" fmla="*/ 118511 h 134574"/>
              <a:gd name="connsiteX35" fmla="*/ 0 w 1050126"/>
              <a:gd name="connsiteY35" fmla="*/ 114526 h 134574"/>
              <a:gd name="connsiteX36" fmla="*/ 219270 w 1050126"/>
              <a:gd name="connsiteY36" fmla="*/ 68260 h 134574"/>
              <a:gd name="connsiteX37" fmla="*/ 219270 w 1050126"/>
              <a:gd name="connsiteY37" fmla="*/ 74589 h 134574"/>
              <a:gd name="connsiteX38" fmla="*/ 290798 w 1050126"/>
              <a:gd name="connsiteY38" fmla="*/ 74589 h 134574"/>
              <a:gd name="connsiteX39" fmla="*/ 290798 w 1050126"/>
              <a:gd name="connsiteY39" fmla="*/ 68260 h 134574"/>
              <a:gd name="connsiteX40" fmla="*/ 603309 w 1050126"/>
              <a:gd name="connsiteY40" fmla="*/ 64757 h 134574"/>
              <a:gd name="connsiteX41" fmla="*/ 615298 w 1050126"/>
              <a:gd name="connsiteY41" fmla="*/ 64757 h 134574"/>
              <a:gd name="connsiteX42" fmla="*/ 617270 w 1050126"/>
              <a:gd name="connsiteY42" fmla="*/ 66730 h 134574"/>
              <a:gd name="connsiteX43" fmla="*/ 615298 w 1050126"/>
              <a:gd name="connsiteY43" fmla="*/ 68703 h 134574"/>
              <a:gd name="connsiteX44" fmla="*/ 603309 w 1050126"/>
              <a:gd name="connsiteY44" fmla="*/ 68703 h 134574"/>
              <a:gd name="connsiteX45" fmla="*/ 601336 w 1050126"/>
              <a:gd name="connsiteY45" fmla="*/ 66730 h 134574"/>
              <a:gd name="connsiteX46" fmla="*/ 603309 w 1050126"/>
              <a:gd name="connsiteY46" fmla="*/ 64757 h 134574"/>
              <a:gd name="connsiteX47" fmla="*/ 567494 w 1050126"/>
              <a:gd name="connsiteY47" fmla="*/ 64757 h 134574"/>
              <a:gd name="connsiteX48" fmla="*/ 579483 w 1050126"/>
              <a:gd name="connsiteY48" fmla="*/ 64757 h 134574"/>
              <a:gd name="connsiteX49" fmla="*/ 581455 w 1050126"/>
              <a:gd name="connsiteY49" fmla="*/ 66730 h 134574"/>
              <a:gd name="connsiteX50" fmla="*/ 579483 w 1050126"/>
              <a:gd name="connsiteY50" fmla="*/ 68703 h 134574"/>
              <a:gd name="connsiteX51" fmla="*/ 567494 w 1050126"/>
              <a:gd name="connsiteY51" fmla="*/ 68703 h 134574"/>
              <a:gd name="connsiteX52" fmla="*/ 565521 w 1050126"/>
              <a:gd name="connsiteY52" fmla="*/ 66730 h 134574"/>
              <a:gd name="connsiteX53" fmla="*/ 567494 w 1050126"/>
              <a:gd name="connsiteY53" fmla="*/ 64757 h 134574"/>
              <a:gd name="connsiteX54" fmla="*/ 660521 w 1050126"/>
              <a:gd name="connsiteY54" fmla="*/ 63695 h 134574"/>
              <a:gd name="connsiteX55" fmla="*/ 662797 w 1050126"/>
              <a:gd name="connsiteY55" fmla="*/ 65365 h 134574"/>
              <a:gd name="connsiteX56" fmla="*/ 661128 w 1050126"/>
              <a:gd name="connsiteY56" fmla="*/ 67641 h 134574"/>
              <a:gd name="connsiteX57" fmla="*/ 649443 w 1050126"/>
              <a:gd name="connsiteY57" fmla="*/ 69766 h 134574"/>
              <a:gd name="connsiteX58" fmla="*/ 647166 w 1050126"/>
              <a:gd name="connsiteY58" fmla="*/ 68096 h 134574"/>
              <a:gd name="connsiteX59" fmla="*/ 648836 w 1050126"/>
              <a:gd name="connsiteY59" fmla="*/ 65820 h 134574"/>
              <a:gd name="connsiteX60" fmla="*/ 603309 w 1050126"/>
              <a:gd name="connsiteY60" fmla="*/ 54893 h 134574"/>
              <a:gd name="connsiteX61" fmla="*/ 615298 w 1050126"/>
              <a:gd name="connsiteY61" fmla="*/ 54893 h 134574"/>
              <a:gd name="connsiteX62" fmla="*/ 617270 w 1050126"/>
              <a:gd name="connsiteY62" fmla="*/ 56866 h 134574"/>
              <a:gd name="connsiteX63" fmla="*/ 615298 w 1050126"/>
              <a:gd name="connsiteY63" fmla="*/ 58839 h 134574"/>
              <a:gd name="connsiteX64" fmla="*/ 603309 w 1050126"/>
              <a:gd name="connsiteY64" fmla="*/ 58839 h 134574"/>
              <a:gd name="connsiteX65" fmla="*/ 601336 w 1050126"/>
              <a:gd name="connsiteY65" fmla="*/ 56866 h 134574"/>
              <a:gd name="connsiteX66" fmla="*/ 603309 w 1050126"/>
              <a:gd name="connsiteY66" fmla="*/ 54893 h 134574"/>
              <a:gd name="connsiteX67" fmla="*/ 567494 w 1050126"/>
              <a:gd name="connsiteY67" fmla="*/ 54893 h 134574"/>
              <a:gd name="connsiteX68" fmla="*/ 579483 w 1050126"/>
              <a:gd name="connsiteY68" fmla="*/ 54893 h 134574"/>
              <a:gd name="connsiteX69" fmla="*/ 581455 w 1050126"/>
              <a:gd name="connsiteY69" fmla="*/ 56866 h 134574"/>
              <a:gd name="connsiteX70" fmla="*/ 579483 w 1050126"/>
              <a:gd name="connsiteY70" fmla="*/ 58839 h 134574"/>
              <a:gd name="connsiteX71" fmla="*/ 567494 w 1050126"/>
              <a:gd name="connsiteY71" fmla="*/ 58839 h 134574"/>
              <a:gd name="connsiteX72" fmla="*/ 565521 w 1050126"/>
              <a:gd name="connsiteY72" fmla="*/ 56866 h 134574"/>
              <a:gd name="connsiteX73" fmla="*/ 567494 w 1050126"/>
              <a:gd name="connsiteY73" fmla="*/ 54893 h 134574"/>
              <a:gd name="connsiteX74" fmla="*/ 658851 w 1050126"/>
              <a:gd name="connsiteY74" fmla="*/ 53830 h 134574"/>
              <a:gd name="connsiteX75" fmla="*/ 661127 w 1050126"/>
              <a:gd name="connsiteY75" fmla="*/ 55500 h 134574"/>
              <a:gd name="connsiteX76" fmla="*/ 659458 w 1050126"/>
              <a:gd name="connsiteY76" fmla="*/ 57776 h 134574"/>
              <a:gd name="connsiteX77" fmla="*/ 647773 w 1050126"/>
              <a:gd name="connsiteY77" fmla="*/ 59901 h 134574"/>
              <a:gd name="connsiteX78" fmla="*/ 645496 w 1050126"/>
              <a:gd name="connsiteY78" fmla="*/ 58231 h 134574"/>
              <a:gd name="connsiteX79" fmla="*/ 647166 w 1050126"/>
              <a:gd name="connsiteY79" fmla="*/ 55955 h 134574"/>
              <a:gd name="connsiteX80" fmla="*/ 1044629 w 1050126"/>
              <a:gd name="connsiteY80" fmla="*/ 52587 h 134574"/>
              <a:gd name="connsiteX81" fmla="*/ 1050126 w 1050126"/>
              <a:gd name="connsiteY81" fmla="*/ 56451 h 134574"/>
              <a:gd name="connsiteX82" fmla="*/ 1050126 w 1050126"/>
              <a:gd name="connsiteY82" fmla="*/ 94639 h 134574"/>
              <a:gd name="connsiteX83" fmla="*/ 1044629 w 1050126"/>
              <a:gd name="connsiteY83" fmla="*/ 98503 h 134574"/>
              <a:gd name="connsiteX84" fmla="*/ 1017733 w 1050126"/>
              <a:gd name="connsiteY84" fmla="*/ 88993 h 134574"/>
              <a:gd name="connsiteX85" fmla="*/ 1017733 w 1050126"/>
              <a:gd name="connsiteY85" fmla="*/ 62097 h 134574"/>
              <a:gd name="connsiteX86" fmla="*/ 219270 w 1050126"/>
              <a:gd name="connsiteY86" fmla="*/ 51082 h 134574"/>
              <a:gd name="connsiteX87" fmla="*/ 219270 w 1050126"/>
              <a:gd name="connsiteY87" fmla="*/ 56959 h 134574"/>
              <a:gd name="connsiteX88" fmla="*/ 259369 w 1050126"/>
              <a:gd name="connsiteY88" fmla="*/ 56959 h 134574"/>
              <a:gd name="connsiteX89" fmla="*/ 259369 w 1050126"/>
              <a:gd name="connsiteY89" fmla="*/ 51082 h 134574"/>
              <a:gd name="connsiteX90" fmla="*/ 603309 w 1050126"/>
              <a:gd name="connsiteY90" fmla="*/ 44877 h 134574"/>
              <a:gd name="connsiteX91" fmla="*/ 615298 w 1050126"/>
              <a:gd name="connsiteY91" fmla="*/ 44877 h 134574"/>
              <a:gd name="connsiteX92" fmla="*/ 617270 w 1050126"/>
              <a:gd name="connsiteY92" fmla="*/ 46850 h 134574"/>
              <a:gd name="connsiteX93" fmla="*/ 615298 w 1050126"/>
              <a:gd name="connsiteY93" fmla="*/ 48823 h 134574"/>
              <a:gd name="connsiteX94" fmla="*/ 603309 w 1050126"/>
              <a:gd name="connsiteY94" fmla="*/ 48823 h 134574"/>
              <a:gd name="connsiteX95" fmla="*/ 601336 w 1050126"/>
              <a:gd name="connsiteY95" fmla="*/ 46850 h 134574"/>
              <a:gd name="connsiteX96" fmla="*/ 603309 w 1050126"/>
              <a:gd name="connsiteY96" fmla="*/ 44877 h 134574"/>
              <a:gd name="connsiteX97" fmla="*/ 567494 w 1050126"/>
              <a:gd name="connsiteY97" fmla="*/ 44877 h 134574"/>
              <a:gd name="connsiteX98" fmla="*/ 579483 w 1050126"/>
              <a:gd name="connsiteY98" fmla="*/ 44877 h 134574"/>
              <a:gd name="connsiteX99" fmla="*/ 581455 w 1050126"/>
              <a:gd name="connsiteY99" fmla="*/ 46850 h 134574"/>
              <a:gd name="connsiteX100" fmla="*/ 579483 w 1050126"/>
              <a:gd name="connsiteY100" fmla="*/ 48823 h 134574"/>
              <a:gd name="connsiteX101" fmla="*/ 567494 w 1050126"/>
              <a:gd name="connsiteY101" fmla="*/ 48823 h 134574"/>
              <a:gd name="connsiteX102" fmla="*/ 565521 w 1050126"/>
              <a:gd name="connsiteY102" fmla="*/ 46850 h 134574"/>
              <a:gd name="connsiteX103" fmla="*/ 567494 w 1050126"/>
              <a:gd name="connsiteY103" fmla="*/ 44877 h 134574"/>
              <a:gd name="connsiteX104" fmla="*/ 80673 w 1050126"/>
              <a:gd name="connsiteY104" fmla="*/ 44295 h 134574"/>
              <a:gd name="connsiteX105" fmla="*/ 70992 w 1050126"/>
              <a:gd name="connsiteY105" fmla="*/ 53976 h 134574"/>
              <a:gd name="connsiteX106" fmla="*/ 80673 w 1050126"/>
              <a:gd name="connsiteY106" fmla="*/ 63657 h 134574"/>
              <a:gd name="connsiteX107" fmla="*/ 90353 w 1050126"/>
              <a:gd name="connsiteY107" fmla="*/ 53976 h 134574"/>
              <a:gd name="connsiteX108" fmla="*/ 80673 w 1050126"/>
              <a:gd name="connsiteY108" fmla="*/ 44295 h 134574"/>
              <a:gd name="connsiteX109" fmla="*/ 657182 w 1050126"/>
              <a:gd name="connsiteY109" fmla="*/ 44118 h 134574"/>
              <a:gd name="connsiteX110" fmla="*/ 659458 w 1050126"/>
              <a:gd name="connsiteY110" fmla="*/ 45788 h 134574"/>
              <a:gd name="connsiteX111" fmla="*/ 657789 w 1050126"/>
              <a:gd name="connsiteY111" fmla="*/ 48064 h 134574"/>
              <a:gd name="connsiteX112" fmla="*/ 646104 w 1050126"/>
              <a:gd name="connsiteY112" fmla="*/ 50189 h 134574"/>
              <a:gd name="connsiteX113" fmla="*/ 643827 w 1050126"/>
              <a:gd name="connsiteY113" fmla="*/ 48519 h 134574"/>
              <a:gd name="connsiteX114" fmla="*/ 645497 w 1050126"/>
              <a:gd name="connsiteY114" fmla="*/ 46243 h 134574"/>
              <a:gd name="connsiteX115" fmla="*/ 404748 w 1050126"/>
              <a:gd name="connsiteY115" fmla="*/ 41674 h 134574"/>
              <a:gd name="connsiteX116" fmla="*/ 402654 w 1050126"/>
              <a:gd name="connsiteY116" fmla="*/ 43768 h 134574"/>
              <a:gd name="connsiteX117" fmla="*/ 404748 w 1050126"/>
              <a:gd name="connsiteY117" fmla="*/ 45863 h 134574"/>
              <a:gd name="connsiteX118" fmla="*/ 455017 w 1050126"/>
              <a:gd name="connsiteY118" fmla="*/ 45863 h 134574"/>
              <a:gd name="connsiteX119" fmla="*/ 457111 w 1050126"/>
              <a:gd name="connsiteY119" fmla="*/ 43768 h 134574"/>
              <a:gd name="connsiteX120" fmla="*/ 455017 w 1050126"/>
              <a:gd name="connsiteY120" fmla="*/ 41674 h 134574"/>
              <a:gd name="connsiteX121" fmla="*/ 924416 w 1050126"/>
              <a:gd name="connsiteY121" fmla="*/ 39808 h 134574"/>
              <a:gd name="connsiteX122" fmla="*/ 992026 w 1050126"/>
              <a:gd name="connsiteY122" fmla="*/ 39808 h 134574"/>
              <a:gd name="connsiteX123" fmla="*/ 1007480 w 1050126"/>
              <a:gd name="connsiteY123" fmla="*/ 55113 h 134574"/>
              <a:gd name="connsiteX124" fmla="*/ 1007480 w 1050126"/>
              <a:gd name="connsiteY124" fmla="*/ 95828 h 134574"/>
              <a:gd name="connsiteX125" fmla="*/ 992026 w 1050126"/>
              <a:gd name="connsiteY125" fmla="*/ 111281 h 134574"/>
              <a:gd name="connsiteX126" fmla="*/ 924416 w 1050126"/>
              <a:gd name="connsiteY126" fmla="*/ 111281 h 134574"/>
              <a:gd name="connsiteX127" fmla="*/ 908962 w 1050126"/>
              <a:gd name="connsiteY127" fmla="*/ 95828 h 134574"/>
              <a:gd name="connsiteX128" fmla="*/ 908962 w 1050126"/>
              <a:gd name="connsiteY128" fmla="*/ 55262 h 134574"/>
              <a:gd name="connsiteX129" fmla="*/ 924416 w 1050126"/>
              <a:gd name="connsiteY129" fmla="*/ 39808 h 134574"/>
              <a:gd name="connsiteX130" fmla="*/ 603309 w 1050126"/>
              <a:gd name="connsiteY130" fmla="*/ 34861 h 134574"/>
              <a:gd name="connsiteX131" fmla="*/ 615298 w 1050126"/>
              <a:gd name="connsiteY131" fmla="*/ 34861 h 134574"/>
              <a:gd name="connsiteX132" fmla="*/ 617270 w 1050126"/>
              <a:gd name="connsiteY132" fmla="*/ 36834 h 134574"/>
              <a:gd name="connsiteX133" fmla="*/ 615298 w 1050126"/>
              <a:gd name="connsiteY133" fmla="*/ 38807 h 134574"/>
              <a:gd name="connsiteX134" fmla="*/ 603309 w 1050126"/>
              <a:gd name="connsiteY134" fmla="*/ 38807 h 134574"/>
              <a:gd name="connsiteX135" fmla="*/ 601336 w 1050126"/>
              <a:gd name="connsiteY135" fmla="*/ 36834 h 134574"/>
              <a:gd name="connsiteX136" fmla="*/ 603309 w 1050126"/>
              <a:gd name="connsiteY136" fmla="*/ 34861 h 134574"/>
              <a:gd name="connsiteX137" fmla="*/ 567494 w 1050126"/>
              <a:gd name="connsiteY137" fmla="*/ 34861 h 134574"/>
              <a:gd name="connsiteX138" fmla="*/ 579483 w 1050126"/>
              <a:gd name="connsiteY138" fmla="*/ 34861 h 134574"/>
              <a:gd name="connsiteX139" fmla="*/ 581455 w 1050126"/>
              <a:gd name="connsiteY139" fmla="*/ 36834 h 134574"/>
              <a:gd name="connsiteX140" fmla="*/ 579483 w 1050126"/>
              <a:gd name="connsiteY140" fmla="*/ 38807 h 134574"/>
              <a:gd name="connsiteX141" fmla="*/ 567494 w 1050126"/>
              <a:gd name="connsiteY141" fmla="*/ 38807 h 134574"/>
              <a:gd name="connsiteX142" fmla="*/ 565521 w 1050126"/>
              <a:gd name="connsiteY142" fmla="*/ 36834 h 134574"/>
              <a:gd name="connsiteX143" fmla="*/ 567494 w 1050126"/>
              <a:gd name="connsiteY143" fmla="*/ 34861 h 134574"/>
              <a:gd name="connsiteX144" fmla="*/ 655361 w 1050126"/>
              <a:gd name="connsiteY144" fmla="*/ 34254 h 134574"/>
              <a:gd name="connsiteX145" fmla="*/ 657637 w 1050126"/>
              <a:gd name="connsiteY145" fmla="*/ 35924 h 134574"/>
              <a:gd name="connsiteX146" fmla="*/ 655968 w 1050126"/>
              <a:gd name="connsiteY146" fmla="*/ 38200 h 134574"/>
              <a:gd name="connsiteX147" fmla="*/ 644283 w 1050126"/>
              <a:gd name="connsiteY147" fmla="*/ 40325 h 134574"/>
              <a:gd name="connsiteX148" fmla="*/ 642006 w 1050126"/>
              <a:gd name="connsiteY148" fmla="*/ 38655 h 134574"/>
              <a:gd name="connsiteX149" fmla="*/ 643676 w 1050126"/>
              <a:gd name="connsiteY149" fmla="*/ 36379 h 134574"/>
              <a:gd name="connsiteX150" fmla="*/ 404748 w 1050126"/>
              <a:gd name="connsiteY150" fmla="*/ 27012 h 134574"/>
              <a:gd name="connsiteX151" fmla="*/ 402654 w 1050126"/>
              <a:gd name="connsiteY151" fmla="*/ 29106 h 134574"/>
              <a:gd name="connsiteX152" fmla="*/ 404748 w 1050126"/>
              <a:gd name="connsiteY152" fmla="*/ 31201 h 134574"/>
              <a:gd name="connsiteX153" fmla="*/ 425693 w 1050126"/>
              <a:gd name="connsiteY153" fmla="*/ 31201 h 134574"/>
              <a:gd name="connsiteX154" fmla="*/ 427788 w 1050126"/>
              <a:gd name="connsiteY154" fmla="*/ 29106 h 134574"/>
              <a:gd name="connsiteX155" fmla="*/ 425693 w 1050126"/>
              <a:gd name="connsiteY155" fmla="*/ 27012 h 134574"/>
              <a:gd name="connsiteX156" fmla="*/ 376958 w 1050126"/>
              <a:gd name="connsiteY156" fmla="*/ 27012 h 134574"/>
              <a:gd name="connsiteX157" fmla="*/ 375425 w 1050126"/>
              <a:gd name="connsiteY157" fmla="*/ 28545 h 134574"/>
              <a:gd name="connsiteX158" fmla="*/ 375425 w 1050126"/>
              <a:gd name="connsiteY158" fmla="*/ 109802 h 134574"/>
              <a:gd name="connsiteX159" fmla="*/ 392770 w 1050126"/>
              <a:gd name="connsiteY159" fmla="*/ 62227 h 134574"/>
              <a:gd name="connsiteX160" fmla="*/ 397901 w 1050126"/>
              <a:gd name="connsiteY160" fmla="*/ 58430 h 134574"/>
              <a:gd name="connsiteX161" fmla="*/ 480151 w 1050126"/>
              <a:gd name="connsiteY161" fmla="*/ 58430 h 134574"/>
              <a:gd name="connsiteX162" fmla="*/ 480151 w 1050126"/>
              <a:gd name="connsiteY162" fmla="*/ 43207 h 134574"/>
              <a:gd name="connsiteX163" fmla="*/ 478618 w 1050126"/>
              <a:gd name="connsiteY163" fmla="*/ 41674 h 134574"/>
              <a:gd name="connsiteX164" fmla="*/ 471773 w 1050126"/>
              <a:gd name="connsiteY164" fmla="*/ 41674 h 134574"/>
              <a:gd name="connsiteX165" fmla="*/ 471773 w 1050126"/>
              <a:gd name="connsiteY165" fmla="*/ 56335 h 134574"/>
              <a:gd name="connsiteX166" fmla="*/ 394066 w 1050126"/>
              <a:gd name="connsiteY166" fmla="*/ 56335 h 134574"/>
              <a:gd name="connsiteX167" fmla="*/ 391482 w 1050126"/>
              <a:gd name="connsiteY167" fmla="*/ 58086 h 134574"/>
              <a:gd name="connsiteX168" fmla="*/ 387992 w 1050126"/>
              <a:gd name="connsiteY168" fmla="*/ 66808 h 134574"/>
              <a:gd name="connsiteX169" fmla="*/ 387992 w 1050126"/>
              <a:gd name="connsiteY169" fmla="*/ 27012 h 134574"/>
              <a:gd name="connsiteX170" fmla="*/ 603309 w 1050126"/>
              <a:gd name="connsiteY170" fmla="*/ 24997 h 134574"/>
              <a:gd name="connsiteX171" fmla="*/ 615298 w 1050126"/>
              <a:gd name="connsiteY171" fmla="*/ 24997 h 134574"/>
              <a:gd name="connsiteX172" fmla="*/ 617270 w 1050126"/>
              <a:gd name="connsiteY172" fmla="*/ 26970 h 134574"/>
              <a:gd name="connsiteX173" fmla="*/ 615298 w 1050126"/>
              <a:gd name="connsiteY173" fmla="*/ 28943 h 134574"/>
              <a:gd name="connsiteX174" fmla="*/ 603309 w 1050126"/>
              <a:gd name="connsiteY174" fmla="*/ 28943 h 134574"/>
              <a:gd name="connsiteX175" fmla="*/ 601336 w 1050126"/>
              <a:gd name="connsiteY175" fmla="*/ 26970 h 134574"/>
              <a:gd name="connsiteX176" fmla="*/ 603309 w 1050126"/>
              <a:gd name="connsiteY176" fmla="*/ 24997 h 134574"/>
              <a:gd name="connsiteX177" fmla="*/ 567494 w 1050126"/>
              <a:gd name="connsiteY177" fmla="*/ 24997 h 134574"/>
              <a:gd name="connsiteX178" fmla="*/ 579483 w 1050126"/>
              <a:gd name="connsiteY178" fmla="*/ 24997 h 134574"/>
              <a:gd name="connsiteX179" fmla="*/ 581455 w 1050126"/>
              <a:gd name="connsiteY179" fmla="*/ 26970 h 134574"/>
              <a:gd name="connsiteX180" fmla="*/ 579483 w 1050126"/>
              <a:gd name="connsiteY180" fmla="*/ 28943 h 134574"/>
              <a:gd name="connsiteX181" fmla="*/ 567494 w 1050126"/>
              <a:gd name="connsiteY181" fmla="*/ 28943 h 134574"/>
              <a:gd name="connsiteX182" fmla="*/ 565521 w 1050126"/>
              <a:gd name="connsiteY182" fmla="*/ 26970 h 134574"/>
              <a:gd name="connsiteX183" fmla="*/ 567494 w 1050126"/>
              <a:gd name="connsiteY183" fmla="*/ 24997 h 134574"/>
              <a:gd name="connsiteX184" fmla="*/ 653692 w 1050126"/>
              <a:gd name="connsiteY184" fmla="*/ 24542 h 134574"/>
              <a:gd name="connsiteX185" fmla="*/ 655968 w 1050126"/>
              <a:gd name="connsiteY185" fmla="*/ 26212 h 134574"/>
              <a:gd name="connsiteX186" fmla="*/ 654299 w 1050126"/>
              <a:gd name="connsiteY186" fmla="*/ 28488 h 134574"/>
              <a:gd name="connsiteX187" fmla="*/ 642614 w 1050126"/>
              <a:gd name="connsiteY187" fmla="*/ 30613 h 134574"/>
              <a:gd name="connsiteX188" fmla="*/ 640337 w 1050126"/>
              <a:gd name="connsiteY188" fmla="*/ 28943 h 134574"/>
              <a:gd name="connsiteX189" fmla="*/ 642007 w 1050126"/>
              <a:gd name="connsiteY189" fmla="*/ 26667 h 134574"/>
              <a:gd name="connsiteX190" fmla="*/ 6454 w 1050126"/>
              <a:gd name="connsiteY190" fmla="*/ 21707 h 134574"/>
              <a:gd name="connsiteX191" fmla="*/ 132303 w 1050126"/>
              <a:gd name="connsiteY191" fmla="*/ 21707 h 134574"/>
              <a:gd name="connsiteX192" fmla="*/ 138757 w 1050126"/>
              <a:gd name="connsiteY192" fmla="*/ 28161 h 134574"/>
              <a:gd name="connsiteX193" fmla="*/ 138757 w 1050126"/>
              <a:gd name="connsiteY193" fmla="*/ 109492 h 134574"/>
              <a:gd name="connsiteX194" fmla="*/ 107294 w 1050126"/>
              <a:gd name="connsiteY194" fmla="*/ 74399 h 134574"/>
              <a:gd name="connsiteX195" fmla="*/ 104370 w 1050126"/>
              <a:gd name="connsiteY195" fmla="*/ 73334 h 134574"/>
              <a:gd name="connsiteX196" fmla="*/ 102505 w 1050126"/>
              <a:gd name="connsiteY196" fmla="*/ 74351 h 134574"/>
              <a:gd name="connsiteX197" fmla="*/ 79311 w 1050126"/>
              <a:gd name="connsiteY197" fmla="*/ 99005 h 134574"/>
              <a:gd name="connsiteX198" fmla="*/ 45983 w 1050126"/>
              <a:gd name="connsiteY198" fmla="*/ 61488 h 134574"/>
              <a:gd name="connsiteX199" fmla="*/ 43059 w 1050126"/>
              <a:gd name="connsiteY199" fmla="*/ 60430 h 134574"/>
              <a:gd name="connsiteX200" fmla="*/ 41193 w 1050126"/>
              <a:gd name="connsiteY200" fmla="*/ 61438 h 134574"/>
              <a:gd name="connsiteX201" fmla="*/ 0 w 1050126"/>
              <a:gd name="connsiteY201" fmla="*/ 105152 h 134574"/>
              <a:gd name="connsiteX202" fmla="*/ 0 w 1050126"/>
              <a:gd name="connsiteY202" fmla="*/ 28161 h 134574"/>
              <a:gd name="connsiteX203" fmla="*/ 6454 w 1050126"/>
              <a:gd name="connsiteY203" fmla="*/ 21707 h 134574"/>
              <a:gd name="connsiteX204" fmla="*/ 603460 w 1050126"/>
              <a:gd name="connsiteY204" fmla="*/ 17106 h 134574"/>
              <a:gd name="connsiteX205" fmla="*/ 599514 w 1050126"/>
              <a:gd name="connsiteY205" fmla="*/ 21051 h 134574"/>
              <a:gd name="connsiteX206" fmla="*/ 599514 w 1050126"/>
              <a:gd name="connsiteY206" fmla="*/ 82512 h 134574"/>
              <a:gd name="connsiteX207" fmla="*/ 603460 w 1050126"/>
              <a:gd name="connsiteY207" fmla="*/ 86458 h 134574"/>
              <a:gd name="connsiteX208" fmla="*/ 615297 w 1050126"/>
              <a:gd name="connsiteY208" fmla="*/ 86458 h 134574"/>
              <a:gd name="connsiteX209" fmla="*/ 619243 w 1050126"/>
              <a:gd name="connsiteY209" fmla="*/ 82512 h 134574"/>
              <a:gd name="connsiteX210" fmla="*/ 619243 w 1050126"/>
              <a:gd name="connsiteY210" fmla="*/ 21051 h 134574"/>
              <a:gd name="connsiteX211" fmla="*/ 615297 w 1050126"/>
              <a:gd name="connsiteY211" fmla="*/ 17106 h 134574"/>
              <a:gd name="connsiteX212" fmla="*/ 567646 w 1050126"/>
              <a:gd name="connsiteY212" fmla="*/ 17106 h 134574"/>
              <a:gd name="connsiteX213" fmla="*/ 563701 w 1050126"/>
              <a:gd name="connsiteY213" fmla="*/ 21051 h 134574"/>
              <a:gd name="connsiteX214" fmla="*/ 563701 w 1050126"/>
              <a:gd name="connsiteY214" fmla="*/ 82512 h 134574"/>
              <a:gd name="connsiteX215" fmla="*/ 567646 w 1050126"/>
              <a:gd name="connsiteY215" fmla="*/ 86458 h 134574"/>
              <a:gd name="connsiteX216" fmla="*/ 579483 w 1050126"/>
              <a:gd name="connsiteY216" fmla="*/ 86458 h 134574"/>
              <a:gd name="connsiteX217" fmla="*/ 583429 w 1050126"/>
              <a:gd name="connsiteY217" fmla="*/ 82512 h 134574"/>
              <a:gd name="connsiteX218" fmla="*/ 583429 w 1050126"/>
              <a:gd name="connsiteY218" fmla="*/ 21051 h 134574"/>
              <a:gd name="connsiteX219" fmla="*/ 579483 w 1050126"/>
              <a:gd name="connsiteY219" fmla="*/ 17106 h 134574"/>
              <a:gd name="connsiteX220" fmla="*/ 652174 w 1050126"/>
              <a:gd name="connsiteY220" fmla="*/ 16803 h 134574"/>
              <a:gd name="connsiteX221" fmla="*/ 640488 w 1050126"/>
              <a:gd name="connsiteY221" fmla="*/ 18927 h 134574"/>
              <a:gd name="connsiteX222" fmla="*/ 637302 w 1050126"/>
              <a:gd name="connsiteY222" fmla="*/ 23480 h 134574"/>
              <a:gd name="connsiteX223" fmla="*/ 648076 w 1050126"/>
              <a:gd name="connsiteY223" fmla="*/ 84182 h 134574"/>
              <a:gd name="connsiteX224" fmla="*/ 652629 w 1050126"/>
              <a:gd name="connsiteY224" fmla="*/ 87369 h 134574"/>
              <a:gd name="connsiteX225" fmla="*/ 664314 w 1050126"/>
              <a:gd name="connsiteY225" fmla="*/ 85244 h 134574"/>
              <a:gd name="connsiteX226" fmla="*/ 667501 w 1050126"/>
              <a:gd name="connsiteY226" fmla="*/ 80692 h 134574"/>
              <a:gd name="connsiteX227" fmla="*/ 656726 w 1050126"/>
              <a:gd name="connsiteY227" fmla="*/ 19990 h 134574"/>
              <a:gd name="connsiteX228" fmla="*/ 652174 w 1050126"/>
              <a:gd name="connsiteY228" fmla="*/ 16803 h 134574"/>
              <a:gd name="connsiteX229" fmla="*/ 238390 w 1050126"/>
              <a:gd name="connsiteY229" fmla="*/ 14934 h 134574"/>
              <a:gd name="connsiteX230" fmla="*/ 245567 w 1050126"/>
              <a:gd name="connsiteY230" fmla="*/ 27364 h 134574"/>
              <a:gd name="connsiteX231" fmla="*/ 231213 w 1050126"/>
              <a:gd name="connsiteY231" fmla="*/ 27364 h 134574"/>
              <a:gd name="connsiteX232" fmla="*/ 404748 w 1050126"/>
              <a:gd name="connsiteY232" fmla="*/ 12350 h 134574"/>
              <a:gd name="connsiteX233" fmla="*/ 402654 w 1050126"/>
              <a:gd name="connsiteY233" fmla="*/ 14445 h 134574"/>
              <a:gd name="connsiteX234" fmla="*/ 404748 w 1050126"/>
              <a:gd name="connsiteY234" fmla="*/ 16539 h 134574"/>
              <a:gd name="connsiteX235" fmla="*/ 425693 w 1050126"/>
              <a:gd name="connsiteY235" fmla="*/ 16539 h 134574"/>
              <a:gd name="connsiteX236" fmla="*/ 427788 w 1050126"/>
              <a:gd name="connsiteY236" fmla="*/ 14445 h 134574"/>
              <a:gd name="connsiteX237" fmla="*/ 425693 w 1050126"/>
              <a:gd name="connsiteY237" fmla="*/ 12350 h 134574"/>
              <a:gd name="connsiteX238" fmla="*/ 781351 w 1050126"/>
              <a:gd name="connsiteY238" fmla="*/ 11377 h 134574"/>
              <a:gd name="connsiteX239" fmla="*/ 781351 w 1050126"/>
              <a:gd name="connsiteY239" fmla="*/ 72975 h 134574"/>
              <a:gd name="connsiteX240" fmla="*/ 781791 w 1050126"/>
              <a:gd name="connsiteY240" fmla="*/ 74735 h 134574"/>
              <a:gd name="connsiteX241" fmla="*/ 783111 w 1050126"/>
              <a:gd name="connsiteY241" fmla="*/ 76495 h 134574"/>
              <a:gd name="connsiteX242" fmla="*/ 826670 w 1050126"/>
              <a:gd name="connsiteY242" fmla="*/ 120054 h 134574"/>
              <a:gd name="connsiteX243" fmla="*/ 787071 w 1050126"/>
              <a:gd name="connsiteY243" fmla="*/ 134574 h 134574"/>
              <a:gd name="connsiteX244" fmla="*/ 725033 w 1050126"/>
              <a:gd name="connsiteY244" fmla="*/ 72975 h 134574"/>
              <a:gd name="connsiteX245" fmla="*/ 781351 w 1050126"/>
              <a:gd name="connsiteY245" fmla="*/ 11377 h 134574"/>
              <a:gd name="connsiteX246" fmla="*/ 236098 w 1050126"/>
              <a:gd name="connsiteY246" fmla="*/ 8954 h 134574"/>
              <a:gd name="connsiteX247" fmla="*/ 236098 w 1050126"/>
              <a:gd name="connsiteY247" fmla="*/ 9025 h 134574"/>
              <a:gd name="connsiteX248" fmla="*/ 236087 w 1050126"/>
              <a:gd name="connsiteY248" fmla="*/ 9019 h 134574"/>
              <a:gd name="connsiteX249" fmla="*/ 217346 w 1050126"/>
              <a:gd name="connsiteY249" fmla="*/ 41480 h 134574"/>
              <a:gd name="connsiteX250" fmla="*/ 221635 w 1050126"/>
              <a:gd name="connsiteY250" fmla="*/ 43955 h 134574"/>
              <a:gd name="connsiteX251" fmla="*/ 228355 w 1050126"/>
              <a:gd name="connsiteY251" fmla="*/ 32316 h 134574"/>
              <a:gd name="connsiteX252" fmla="*/ 248425 w 1050126"/>
              <a:gd name="connsiteY252" fmla="*/ 32316 h 134574"/>
              <a:gd name="connsiteX253" fmla="*/ 255344 w 1050126"/>
              <a:gd name="connsiteY253" fmla="*/ 44299 h 134574"/>
              <a:gd name="connsiteX254" fmla="*/ 259632 w 1050126"/>
              <a:gd name="connsiteY254" fmla="*/ 41824 h 134574"/>
              <a:gd name="connsiteX255" fmla="*/ 240891 w 1050126"/>
              <a:gd name="connsiteY255" fmla="*/ 9363 h 134574"/>
              <a:gd name="connsiteX256" fmla="*/ 240885 w 1050126"/>
              <a:gd name="connsiteY256" fmla="*/ 9367 h 134574"/>
              <a:gd name="connsiteX257" fmla="*/ 240885 w 1050126"/>
              <a:gd name="connsiteY257" fmla="*/ 8954 h 134574"/>
              <a:gd name="connsiteX258" fmla="*/ 598149 w 1050126"/>
              <a:gd name="connsiteY258" fmla="*/ 7090 h 134574"/>
              <a:gd name="connsiteX259" fmla="*/ 620153 w 1050126"/>
              <a:gd name="connsiteY259" fmla="*/ 7090 h 134574"/>
              <a:gd name="connsiteX260" fmla="*/ 624099 w 1050126"/>
              <a:gd name="connsiteY260" fmla="*/ 11036 h 134574"/>
              <a:gd name="connsiteX261" fmla="*/ 623947 w 1050126"/>
              <a:gd name="connsiteY261" fmla="*/ 11036 h 134574"/>
              <a:gd name="connsiteX262" fmla="*/ 623947 w 1050126"/>
              <a:gd name="connsiteY262" fmla="*/ 122272 h 134574"/>
              <a:gd name="connsiteX263" fmla="*/ 620002 w 1050126"/>
              <a:gd name="connsiteY263" fmla="*/ 126218 h 134574"/>
              <a:gd name="connsiteX264" fmla="*/ 598149 w 1050126"/>
              <a:gd name="connsiteY264" fmla="*/ 126218 h 134574"/>
              <a:gd name="connsiteX265" fmla="*/ 594203 w 1050126"/>
              <a:gd name="connsiteY265" fmla="*/ 122272 h 134574"/>
              <a:gd name="connsiteX266" fmla="*/ 594203 w 1050126"/>
              <a:gd name="connsiteY266" fmla="*/ 11036 h 134574"/>
              <a:gd name="connsiteX267" fmla="*/ 598149 w 1050126"/>
              <a:gd name="connsiteY267" fmla="*/ 7090 h 134574"/>
              <a:gd name="connsiteX268" fmla="*/ 562487 w 1050126"/>
              <a:gd name="connsiteY268" fmla="*/ 7090 h 134574"/>
              <a:gd name="connsiteX269" fmla="*/ 584340 w 1050126"/>
              <a:gd name="connsiteY269" fmla="*/ 7090 h 134574"/>
              <a:gd name="connsiteX270" fmla="*/ 588285 w 1050126"/>
              <a:gd name="connsiteY270" fmla="*/ 11036 h 134574"/>
              <a:gd name="connsiteX271" fmla="*/ 588285 w 1050126"/>
              <a:gd name="connsiteY271" fmla="*/ 122272 h 134574"/>
              <a:gd name="connsiteX272" fmla="*/ 584340 w 1050126"/>
              <a:gd name="connsiteY272" fmla="*/ 126218 h 134574"/>
              <a:gd name="connsiteX273" fmla="*/ 562487 w 1050126"/>
              <a:gd name="connsiteY273" fmla="*/ 126218 h 134574"/>
              <a:gd name="connsiteX274" fmla="*/ 558541 w 1050126"/>
              <a:gd name="connsiteY274" fmla="*/ 122272 h 134574"/>
              <a:gd name="connsiteX275" fmla="*/ 558541 w 1050126"/>
              <a:gd name="connsiteY275" fmla="*/ 11036 h 134574"/>
              <a:gd name="connsiteX276" fmla="*/ 562487 w 1050126"/>
              <a:gd name="connsiteY276" fmla="*/ 7090 h 134574"/>
              <a:gd name="connsiteX277" fmla="*/ 975235 w 1050126"/>
              <a:gd name="connsiteY277" fmla="*/ 6523 h 134574"/>
              <a:gd name="connsiteX278" fmla="*/ 988460 w 1050126"/>
              <a:gd name="connsiteY278" fmla="*/ 19748 h 134574"/>
              <a:gd name="connsiteX279" fmla="*/ 975235 w 1050126"/>
              <a:gd name="connsiteY279" fmla="*/ 32973 h 134574"/>
              <a:gd name="connsiteX280" fmla="*/ 962010 w 1050126"/>
              <a:gd name="connsiteY280" fmla="*/ 19748 h 134574"/>
              <a:gd name="connsiteX281" fmla="*/ 975235 w 1050126"/>
              <a:gd name="connsiteY281" fmla="*/ 6523 h 134574"/>
              <a:gd name="connsiteX282" fmla="*/ 941059 w 1050126"/>
              <a:gd name="connsiteY282" fmla="*/ 6523 h 134574"/>
              <a:gd name="connsiteX283" fmla="*/ 954284 w 1050126"/>
              <a:gd name="connsiteY283" fmla="*/ 19748 h 134574"/>
              <a:gd name="connsiteX284" fmla="*/ 941059 w 1050126"/>
              <a:gd name="connsiteY284" fmla="*/ 32973 h 134574"/>
              <a:gd name="connsiteX285" fmla="*/ 927834 w 1050126"/>
              <a:gd name="connsiteY285" fmla="*/ 19748 h 134574"/>
              <a:gd name="connsiteX286" fmla="*/ 941059 w 1050126"/>
              <a:gd name="connsiteY286" fmla="*/ 6523 h 134574"/>
              <a:gd name="connsiteX287" fmla="*/ 655512 w 1050126"/>
              <a:gd name="connsiteY287" fmla="*/ 6180 h 134574"/>
              <a:gd name="connsiteX288" fmla="*/ 660065 w 1050126"/>
              <a:gd name="connsiteY288" fmla="*/ 9367 h 134574"/>
              <a:gd name="connsiteX289" fmla="*/ 679338 w 1050126"/>
              <a:gd name="connsiteY289" fmla="*/ 118934 h 134574"/>
              <a:gd name="connsiteX290" fmla="*/ 676151 w 1050126"/>
              <a:gd name="connsiteY290" fmla="*/ 123638 h 134574"/>
              <a:gd name="connsiteX291" fmla="*/ 654602 w 1050126"/>
              <a:gd name="connsiteY291" fmla="*/ 127432 h 134574"/>
              <a:gd name="connsiteX292" fmla="*/ 650049 w 1050126"/>
              <a:gd name="connsiteY292" fmla="*/ 124245 h 134574"/>
              <a:gd name="connsiteX293" fmla="*/ 630776 w 1050126"/>
              <a:gd name="connsiteY293" fmla="*/ 14527 h 134574"/>
              <a:gd name="connsiteX294" fmla="*/ 633963 w 1050126"/>
              <a:gd name="connsiteY294" fmla="*/ 9974 h 134574"/>
              <a:gd name="connsiteX295" fmla="*/ 795432 w 1050126"/>
              <a:gd name="connsiteY295" fmla="*/ 2577 h 134574"/>
              <a:gd name="connsiteX296" fmla="*/ 857030 w 1050126"/>
              <a:gd name="connsiteY296" fmla="*/ 64175 h 134574"/>
              <a:gd name="connsiteX297" fmla="*/ 852630 w 1050126"/>
              <a:gd name="connsiteY297" fmla="*/ 68575 h 134574"/>
              <a:gd name="connsiteX298" fmla="*/ 795432 w 1050126"/>
              <a:gd name="connsiteY298" fmla="*/ 68575 h 134574"/>
              <a:gd name="connsiteX299" fmla="*/ 791032 w 1050126"/>
              <a:gd name="connsiteY299" fmla="*/ 64175 h 134574"/>
              <a:gd name="connsiteX300" fmla="*/ 791032 w 1050126"/>
              <a:gd name="connsiteY300" fmla="*/ 6977 h 134574"/>
              <a:gd name="connsiteX301" fmla="*/ 795432 w 1050126"/>
              <a:gd name="connsiteY301" fmla="*/ 2577 h 134574"/>
              <a:gd name="connsiteX302" fmla="*/ 451040 w 1050126"/>
              <a:gd name="connsiteY302" fmla="*/ 1980 h 134574"/>
              <a:gd name="connsiteX303" fmla="*/ 484280 w 1050126"/>
              <a:gd name="connsiteY303" fmla="*/ 31816 h 134574"/>
              <a:gd name="connsiteX304" fmla="*/ 451040 w 1050126"/>
              <a:gd name="connsiteY304" fmla="*/ 31816 h 134574"/>
              <a:gd name="connsiteX305" fmla="*/ 435016 w 1050126"/>
              <a:gd name="connsiteY305" fmla="*/ 1817 h 134574"/>
              <a:gd name="connsiteX306" fmla="*/ 445070 w 1050126"/>
              <a:gd name="connsiteY306" fmla="*/ 1817 h 134574"/>
              <a:gd name="connsiteX307" fmla="*/ 445070 w 1050126"/>
              <a:gd name="connsiteY307" fmla="*/ 29800 h 134574"/>
              <a:gd name="connsiteX308" fmla="*/ 452527 w 1050126"/>
              <a:gd name="connsiteY308" fmla="*/ 37257 h 134574"/>
              <a:gd name="connsiteX309" fmla="*/ 471773 w 1050126"/>
              <a:gd name="connsiteY309" fmla="*/ 37257 h 134574"/>
              <a:gd name="connsiteX310" fmla="*/ 471773 w 1050126"/>
              <a:gd name="connsiteY310" fmla="*/ 37485 h 134574"/>
              <a:gd name="connsiteX311" fmla="*/ 478618 w 1050126"/>
              <a:gd name="connsiteY311" fmla="*/ 37485 h 134574"/>
              <a:gd name="connsiteX312" fmla="*/ 484340 w 1050126"/>
              <a:gd name="connsiteY312" fmla="*/ 43207 h 134574"/>
              <a:gd name="connsiteX313" fmla="*/ 484340 w 1050126"/>
              <a:gd name="connsiteY313" fmla="*/ 58430 h 134574"/>
              <a:gd name="connsiteX314" fmla="*/ 491650 w 1050126"/>
              <a:gd name="connsiteY314" fmla="*/ 58430 h 134574"/>
              <a:gd name="connsiteX315" fmla="*/ 496907 w 1050126"/>
              <a:gd name="connsiteY315" fmla="*/ 64657 h 134574"/>
              <a:gd name="connsiteX316" fmla="*/ 496907 w 1050126"/>
              <a:gd name="connsiteY316" fmla="*/ 65025 h 134574"/>
              <a:gd name="connsiteX317" fmla="*/ 475488 w 1050126"/>
              <a:gd name="connsiteY317" fmla="*/ 123752 h 134574"/>
              <a:gd name="connsiteX318" fmla="*/ 470357 w 1050126"/>
              <a:gd name="connsiteY318" fmla="*/ 127549 h 134574"/>
              <a:gd name="connsiteX319" fmla="*/ 376608 w 1050126"/>
              <a:gd name="connsiteY319" fmla="*/ 127549 h 134574"/>
              <a:gd name="connsiteX320" fmla="*/ 372344 w 1050126"/>
              <a:gd name="connsiteY320" fmla="*/ 125442 h 134574"/>
              <a:gd name="connsiteX321" fmla="*/ 371357 w 1050126"/>
              <a:gd name="connsiteY321" fmla="*/ 123287 h 134574"/>
              <a:gd name="connsiteX322" fmla="*/ 371236 w 1050126"/>
              <a:gd name="connsiteY322" fmla="*/ 123283 h 134574"/>
              <a:gd name="connsiteX323" fmla="*/ 371236 w 1050126"/>
              <a:gd name="connsiteY323" fmla="*/ 28545 h 134574"/>
              <a:gd name="connsiteX324" fmla="*/ 376958 w 1050126"/>
              <a:gd name="connsiteY324" fmla="*/ 22823 h 134574"/>
              <a:gd name="connsiteX325" fmla="*/ 387992 w 1050126"/>
              <a:gd name="connsiteY325" fmla="*/ 22823 h 134574"/>
              <a:gd name="connsiteX326" fmla="*/ 387992 w 1050126"/>
              <a:gd name="connsiteY326" fmla="*/ 1877 h 134574"/>
              <a:gd name="connsiteX327" fmla="*/ 435016 w 1050126"/>
              <a:gd name="connsiteY327" fmla="*/ 1877 h 134574"/>
              <a:gd name="connsiteX328" fmla="*/ 274542 w 1050126"/>
              <a:gd name="connsiteY328" fmla="*/ 0 h 134574"/>
              <a:gd name="connsiteX329" fmla="*/ 310306 w 1050126"/>
              <a:gd name="connsiteY329" fmla="*/ 29836 h 134574"/>
              <a:gd name="connsiteX330" fmla="*/ 274542 w 1050126"/>
              <a:gd name="connsiteY330" fmla="*/ 29836 h 134574"/>
              <a:gd name="connsiteX331" fmla="*/ 200846 w 1050126"/>
              <a:gd name="connsiteY331" fmla="*/ 0 h 134574"/>
              <a:gd name="connsiteX332" fmla="*/ 267497 w 1050126"/>
              <a:gd name="connsiteY332" fmla="*/ 0 h 134574"/>
              <a:gd name="connsiteX333" fmla="*/ 267497 w 1050126"/>
              <a:gd name="connsiteY333" fmla="*/ 32548 h 134574"/>
              <a:gd name="connsiteX334" fmla="*/ 271290 w 1050126"/>
              <a:gd name="connsiteY334" fmla="*/ 35712 h 134574"/>
              <a:gd name="connsiteX335" fmla="*/ 309222 w 1050126"/>
              <a:gd name="connsiteY335" fmla="*/ 35712 h 134574"/>
              <a:gd name="connsiteX336" fmla="*/ 309222 w 1050126"/>
              <a:gd name="connsiteY336" fmla="*/ 125671 h 134574"/>
              <a:gd name="connsiteX337" fmla="*/ 200846 w 1050126"/>
              <a:gd name="connsiteY337" fmla="*/ 125671 h 134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</a:cxnLst>
            <a:rect l="l" t="t" r="r" b="b"/>
            <a:pathLst>
              <a:path w="1050126" h="134574">
                <a:moveTo>
                  <a:pt x="219270" y="103521"/>
                </a:moveTo>
                <a:cubicBezTo>
                  <a:pt x="214393" y="103521"/>
                  <a:pt x="214393" y="109397"/>
                  <a:pt x="219270" y="109397"/>
                </a:cubicBezTo>
                <a:lnTo>
                  <a:pt x="290798" y="109397"/>
                </a:lnTo>
                <a:cubicBezTo>
                  <a:pt x="295675" y="109397"/>
                  <a:pt x="295675" y="103521"/>
                  <a:pt x="290798" y="103521"/>
                </a:cubicBezTo>
                <a:close/>
                <a:moveTo>
                  <a:pt x="609227" y="100723"/>
                </a:moveTo>
                <a:cubicBezTo>
                  <a:pt x="604826" y="100723"/>
                  <a:pt x="601336" y="104213"/>
                  <a:pt x="601336" y="108614"/>
                </a:cubicBezTo>
                <a:cubicBezTo>
                  <a:pt x="601336" y="113015"/>
                  <a:pt x="604826" y="116505"/>
                  <a:pt x="609227" y="116505"/>
                </a:cubicBezTo>
                <a:cubicBezTo>
                  <a:pt x="613628" y="116505"/>
                  <a:pt x="617270" y="112863"/>
                  <a:pt x="617118" y="108614"/>
                </a:cubicBezTo>
                <a:cubicBezTo>
                  <a:pt x="617118" y="104213"/>
                  <a:pt x="613628" y="100723"/>
                  <a:pt x="609227" y="100723"/>
                </a:cubicBezTo>
                <a:close/>
                <a:moveTo>
                  <a:pt x="573565" y="100723"/>
                </a:moveTo>
                <a:cubicBezTo>
                  <a:pt x="569164" y="100723"/>
                  <a:pt x="565674" y="104213"/>
                  <a:pt x="565674" y="108614"/>
                </a:cubicBezTo>
                <a:cubicBezTo>
                  <a:pt x="565674" y="113015"/>
                  <a:pt x="569164" y="116505"/>
                  <a:pt x="573565" y="116505"/>
                </a:cubicBezTo>
                <a:cubicBezTo>
                  <a:pt x="577814" y="116505"/>
                  <a:pt x="581456" y="112863"/>
                  <a:pt x="581456" y="108614"/>
                </a:cubicBezTo>
                <a:cubicBezTo>
                  <a:pt x="581456" y="104213"/>
                  <a:pt x="577966" y="100723"/>
                  <a:pt x="573565" y="100723"/>
                </a:cubicBezTo>
                <a:close/>
                <a:moveTo>
                  <a:pt x="660975" y="99965"/>
                </a:moveTo>
                <a:cubicBezTo>
                  <a:pt x="656575" y="100723"/>
                  <a:pt x="653691" y="104821"/>
                  <a:pt x="654450" y="109222"/>
                </a:cubicBezTo>
                <a:cubicBezTo>
                  <a:pt x="655209" y="113623"/>
                  <a:pt x="659306" y="116506"/>
                  <a:pt x="663707" y="115747"/>
                </a:cubicBezTo>
                <a:cubicBezTo>
                  <a:pt x="667956" y="114988"/>
                  <a:pt x="670840" y="110739"/>
                  <a:pt x="670233" y="106490"/>
                </a:cubicBezTo>
                <a:cubicBezTo>
                  <a:pt x="669474" y="102089"/>
                  <a:pt x="665376" y="99206"/>
                  <a:pt x="660975" y="99965"/>
                </a:cubicBezTo>
                <a:close/>
                <a:moveTo>
                  <a:pt x="219270" y="85890"/>
                </a:moveTo>
                <a:cubicBezTo>
                  <a:pt x="214393" y="85890"/>
                  <a:pt x="214393" y="91767"/>
                  <a:pt x="219270" y="91767"/>
                </a:cubicBezTo>
                <a:lnTo>
                  <a:pt x="290798" y="91767"/>
                </a:lnTo>
                <a:cubicBezTo>
                  <a:pt x="295675" y="91767"/>
                  <a:pt x="295675" y="85890"/>
                  <a:pt x="290798" y="85890"/>
                </a:cubicBezTo>
                <a:close/>
                <a:moveTo>
                  <a:pt x="104824" y="81305"/>
                </a:moveTo>
                <a:lnTo>
                  <a:pt x="138706" y="119124"/>
                </a:lnTo>
                <a:cubicBezTo>
                  <a:pt x="138401" y="122400"/>
                  <a:pt x="135673" y="124965"/>
                  <a:pt x="132303" y="124965"/>
                </a:cubicBezTo>
                <a:lnTo>
                  <a:pt x="102404" y="124965"/>
                </a:lnTo>
                <a:lnTo>
                  <a:pt x="83597" y="103845"/>
                </a:lnTo>
                <a:close/>
                <a:moveTo>
                  <a:pt x="798951" y="77815"/>
                </a:moveTo>
                <a:lnTo>
                  <a:pt x="848230" y="77815"/>
                </a:lnTo>
                <a:cubicBezTo>
                  <a:pt x="846910" y="91015"/>
                  <a:pt x="841630" y="103335"/>
                  <a:pt x="833710" y="112574"/>
                </a:cubicBezTo>
                <a:close/>
                <a:moveTo>
                  <a:pt x="43513" y="68397"/>
                </a:moveTo>
                <a:lnTo>
                  <a:pt x="93782" y="124965"/>
                </a:lnTo>
                <a:lnTo>
                  <a:pt x="6454" y="124965"/>
                </a:lnTo>
                <a:cubicBezTo>
                  <a:pt x="2878" y="124965"/>
                  <a:pt x="0" y="122093"/>
                  <a:pt x="0" y="118511"/>
                </a:cubicBezTo>
                <a:lnTo>
                  <a:pt x="0" y="114526"/>
                </a:lnTo>
                <a:close/>
                <a:moveTo>
                  <a:pt x="219270" y="68260"/>
                </a:moveTo>
                <a:cubicBezTo>
                  <a:pt x="214393" y="68260"/>
                  <a:pt x="214393" y="74589"/>
                  <a:pt x="219270" y="74589"/>
                </a:cubicBezTo>
                <a:lnTo>
                  <a:pt x="290798" y="74589"/>
                </a:lnTo>
                <a:cubicBezTo>
                  <a:pt x="295675" y="74589"/>
                  <a:pt x="295675" y="68260"/>
                  <a:pt x="290798" y="68260"/>
                </a:cubicBezTo>
                <a:close/>
                <a:moveTo>
                  <a:pt x="603309" y="64757"/>
                </a:moveTo>
                <a:lnTo>
                  <a:pt x="615298" y="64757"/>
                </a:lnTo>
                <a:cubicBezTo>
                  <a:pt x="616360" y="64757"/>
                  <a:pt x="617270" y="65668"/>
                  <a:pt x="617270" y="66730"/>
                </a:cubicBezTo>
                <a:cubicBezTo>
                  <a:pt x="617270" y="67792"/>
                  <a:pt x="616360" y="68703"/>
                  <a:pt x="615298" y="68703"/>
                </a:cubicBezTo>
                <a:lnTo>
                  <a:pt x="603309" y="68703"/>
                </a:lnTo>
                <a:cubicBezTo>
                  <a:pt x="602247" y="68703"/>
                  <a:pt x="601336" y="67792"/>
                  <a:pt x="601336" y="66730"/>
                </a:cubicBezTo>
                <a:cubicBezTo>
                  <a:pt x="601336" y="65668"/>
                  <a:pt x="602247" y="64757"/>
                  <a:pt x="603309" y="64757"/>
                </a:cubicBezTo>
                <a:close/>
                <a:moveTo>
                  <a:pt x="567494" y="64757"/>
                </a:moveTo>
                <a:lnTo>
                  <a:pt x="579483" y="64757"/>
                </a:lnTo>
                <a:cubicBezTo>
                  <a:pt x="580545" y="64757"/>
                  <a:pt x="581455" y="65668"/>
                  <a:pt x="581455" y="66730"/>
                </a:cubicBezTo>
                <a:cubicBezTo>
                  <a:pt x="581455" y="67792"/>
                  <a:pt x="580545" y="68703"/>
                  <a:pt x="579483" y="68703"/>
                </a:cubicBezTo>
                <a:lnTo>
                  <a:pt x="567494" y="68703"/>
                </a:lnTo>
                <a:cubicBezTo>
                  <a:pt x="566432" y="68703"/>
                  <a:pt x="565521" y="67792"/>
                  <a:pt x="565521" y="66730"/>
                </a:cubicBezTo>
                <a:cubicBezTo>
                  <a:pt x="565521" y="65668"/>
                  <a:pt x="566432" y="64757"/>
                  <a:pt x="567494" y="64757"/>
                </a:cubicBezTo>
                <a:close/>
                <a:moveTo>
                  <a:pt x="660521" y="63695"/>
                </a:moveTo>
                <a:cubicBezTo>
                  <a:pt x="661583" y="63544"/>
                  <a:pt x="662645" y="64302"/>
                  <a:pt x="662797" y="65365"/>
                </a:cubicBezTo>
                <a:cubicBezTo>
                  <a:pt x="662949" y="66427"/>
                  <a:pt x="662190" y="67489"/>
                  <a:pt x="661128" y="67641"/>
                </a:cubicBezTo>
                <a:lnTo>
                  <a:pt x="649443" y="69766"/>
                </a:lnTo>
                <a:cubicBezTo>
                  <a:pt x="648380" y="69917"/>
                  <a:pt x="647318" y="69159"/>
                  <a:pt x="647166" y="68096"/>
                </a:cubicBezTo>
                <a:cubicBezTo>
                  <a:pt x="647015" y="67034"/>
                  <a:pt x="647773" y="65972"/>
                  <a:pt x="648836" y="65820"/>
                </a:cubicBezTo>
                <a:close/>
                <a:moveTo>
                  <a:pt x="603309" y="54893"/>
                </a:moveTo>
                <a:lnTo>
                  <a:pt x="615298" y="54893"/>
                </a:lnTo>
                <a:cubicBezTo>
                  <a:pt x="616360" y="54893"/>
                  <a:pt x="617270" y="55804"/>
                  <a:pt x="617270" y="56866"/>
                </a:cubicBezTo>
                <a:cubicBezTo>
                  <a:pt x="617270" y="57928"/>
                  <a:pt x="616360" y="58839"/>
                  <a:pt x="615298" y="58839"/>
                </a:cubicBezTo>
                <a:lnTo>
                  <a:pt x="603309" y="58839"/>
                </a:lnTo>
                <a:cubicBezTo>
                  <a:pt x="602247" y="58839"/>
                  <a:pt x="601336" y="57928"/>
                  <a:pt x="601336" y="56866"/>
                </a:cubicBezTo>
                <a:cubicBezTo>
                  <a:pt x="601336" y="55804"/>
                  <a:pt x="602247" y="54893"/>
                  <a:pt x="603309" y="54893"/>
                </a:cubicBezTo>
                <a:close/>
                <a:moveTo>
                  <a:pt x="567494" y="54893"/>
                </a:moveTo>
                <a:lnTo>
                  <a:pt x="579483" y="54893"/>
                </a:lnTo>
                <a:cubicBezTo>
                  <a:pt x="580545" y="54893"/>
                  <a:pt x="581455" y="55804"/>
                  <a:pt x="581455" y="56866"/>
                </a:cubicBezTo>
                <a:cubicBezTo>
                  <a:pt x="581455" y="57928"/>
                  <a:pt x="580545" y="58839"/>
                  <a:pt x="579483" y="58839"/>
                </a:cubicBezTo>
                <a:lnTo>
                  <a:pt x="567494" y="58839"/>
                </a:lnTo>
                <a:cubicBezTo>
                  <a:pt x="566432" y="58839"/>
                  <a:pt x="565521" y="57928"/>
                  <a:pt x="565521" y="56866"/>
                </a:cubicBezTo>
                <a:cubicBezTo>
                  <a:pt x="565521" y="55804"/>
                  <a:pt x="566432" y="54893"/>
                  <a:pt x="567494" y="54893"/>
                </a:cubicBezTo>
                <a:close/>
                <a:moveTo>
                  <a:pt x="658851" y="53830"/>
                </a:moveTo>
                <a:cubicBezTo>
                  <a:pt x="659913" y="53679"/>
                  <a:pt x="660975" y="54437"/>
                  <a:pt x="661127" y="55500"/>
                </a:cubicBezTo>
                <a:cubicBezTo>
                  <a:pt x="661279" y="56562"/>
                  <a:pt x="660520" y="57624"/>
                  <a:pt x="659458" y="57776"/>
                </a:cubicBezTo>
                <a:lnTo>
                  <a:pt x="647773" y="59901"/>
                </a:lnTo>
                <a:cubicBezTo>
                  <a:pt x="646710" y="60052"/>
                  <a:pt x="645648" y="59445"/>
                  <a:pt x="645496" y="58231"/>
                </a:cubicBezTo>
                <a:cubicBezTo>
                  <a:pt x="645345" y="57169"/>
                  <a:pt x="646103" y="56107"/>
                  <a:pt x="647166" y="55955"/>
                </a:cubicBezTo>
                <a:close/>
                <a:moveTo>
                  <a:pt x="1044629" y="52587"/>
                </a:moveTo>
                <a:cubicBezTo>
                  <a:pt x="1047303" y="51547"/>
                  <a:pt x="1050126" y="53479"/>
                  <a:pt x="1050126" y="56451"/>
                </a:cubicBezTo>
                <a:lnTo>
                  <a:pt x="1050126" y="94639"/>
                </a:lnTo>
                <a:cubicBezTo>
                  <a:pt x="1050126" y="97462"/>
                  <a:pt x="1047303" y="99394"/>
                  <a:pt x="1044629" y="98503"/>
                </a:cubicBezTo>
                <a:lnTo>
                  <a:pt x="1017733" y="88993"/>
                </a:lnTo>
                <a:lnTo>
                  <a:pt x="1017733" y="62097"/>
                </a:lnTo>
                <a:close/>
                <a:moveTo>
                  <a:pt x="219270" y="51082"/>
                </a:moveTo>
                <a:cubicBezTo>
                  <a:pt x="214393" y="51082"/>
                  <a:pt x="214393" y="56959"/>
                  <a:pt x="219270" y="56959"/>
                </a:cubicBezTo>
                <a:lnTo>
                  <a:pt x="259369" y="56959"/>
                </a:lnTo>
                <a:cubicBezTo>
                  <a:pt x="263704" y="56959"/>
                  <a:pt x="263704" y="51082"/>
                  <a:pt x="259369" y="51082"/>
                </a:cubicBezTo>
                <a:close/>
                <a:moveTo>
                  <a:pt x="603309" y="44877"/>
                </a:moveTo>
                <a:lnTo>
                  <a:pt x="615298" y="44877"/>
                </a:lnTo>
                <a:cubicBezTo>
                  <a:pt x="616360" y="44877"/>
                  <a:pt x="617270" y="45788"/>
                  <a:pt x="617270" y="46850"/>
                </a:cubicBezTo>
                <a:cubicBezTo>
                  <a:pt x="617270" y="47912"/>
                  <a:pt x="616360" y="48823"/>
                  <a:pt x="615298" y="48823"/>
                </a:cubicBezTo>
                <a:lnTo>
                  <a:pt x="603309" y="48823"/>
                </a:lnTo>
                <a:cubicBezTo>
                  <a:pt x="602247" y="48823"/>
                  <a:pt x="601336" y="47912"/>
                  <a:pt x="601336" y="46850"/>
                </a:cubicBezTo>
                <a:cubicBezTo>
                  <a:pt x="601336" y="45788"/>
                  <a:pt x="602247" y="44877"/>
                  <a:pt x="603309" y="44877"/>
                </a:cubicBezTo>
                <a:close/>
                <a:moveTo>
                  <a:pt x="567494" y="44877"/>
                </a:moveTo>
                <a:lnTo>
                  <a:pt x="579483" y="44877"/>
                </a:lnTo>
                <a:cubicBezTo>
                  <a:pt x="580545" y="44877"/>
                  <a:pt x="581455" y="45788"/>
                  <a:pt x="581455" y="46850"/>
                </a:cubicBezTo>
                <a:cubicBezTo>
                  <a:pt x="581455" y="47912"/>
                  <a:pt x="580545" y="48823"/>
                  <a:pt x="579483" y="48823"/>
                </a:cubicBezTo>
                <a:lnTo>
                  <a:pt x="567494" y="48823"/>
                </a:lnTo>
                <a:cubicBezTo>
                  <a:pt x="566432" y="48823"/>
                  <a:pt x="565521" y="47912"/>
                  <a:pt x="565521" y="46850"/>
                </a:cubicBezTo>
                <a:cubicBezTo>
                  <a:pt x="565521" y="45788"/>
                  <a:pt x="566432" y="44877"/>
                  <a:pt x="567494" y="44877"/>
                </a:cubicBezTo>
                <a:close/>
                <a:moveTo>
                  <a:pt x="80673" y="44295"/>
                </a:moveTo>
                <a:cubicBezTo>
                  <a:pt x="75326" y="44295"/>
                  <a:pt x="70992" y="48631"/>
                  <a:pt x="70992" y="53976"/>
                </a:cubicBezTo>
                <a:cubicBezTo>
                  <a:pt x="70992" y="59323"/>
                  <a:pt x="75326" y="63657"/>
                  <a:pt x="80673" y="63657"/>
                </a:cubicBezTo>
                <a:cubicBezTo>
                  <a:pt x="86019" y="63657"/>
                  <a:pt x="90353" y="59323"/>
                  <a:pt x="90353" y="53976"/>
                </a:cubicBezTo>
                <a:cubicBezTo>
                  <a:pt x="90353" y="48631"/>
                  <a:pt x="86019" y="44295"/>
                  <a:pt x="80673" y="44295"/>
                </a:cubicBezTo>
                <a:close/>
                <a:moveTo>
                  <a:pt x="657182" y="44118"/>
                </a:moveTo>
                <a:cubicBezTo>
                  <a:pt x="658244" y="43967"/>
                  <a:pt x="659306" y="44725"/>
                  <a:pt x="659458" y="45788"/>
                </a:cubicBezTo>
                <a:cubicBezTo>
                  <a:pt x="659610" y="46850"/>
                  <a:pt x="658851" y="47912"/>
                  <a:pt x="657789" y="48064"/>
                </a:cubicBezTo>
                <a:lnTo>
                  <a:pt x="646104" y="50189"/>
                </a:lnTo>
                <a:cubicBezTo>
                  <a:pt x="644890" y="50340"/>
                  <a:pt x="643979" y="49582"/>
                  <a:pt x="643827" y="48519"/>
                </a:cubicBezTo>
                <a:cubicBezTo>
                  <a:pt x="643676" y="47457"/>
                  <a:pt x="644434" y="46395"/>
                  <a:pt x="645497" y="46243"/>
                </a:cubicBezTo>
                <a:close/>
                <a:moveTo>
                  <a:pt x="404748" y="41674"/>
                </a:moveTo>
                <a:cubicBezTo>
                  <a:pt x="403592" y="41674"/>
                  <a:pt x="402654" y="42610"/>
                  <a:pt x="402654" y="43768"/>
                </a:cubicBezTo>
                <a:cubicBezTo>
                  <a:pt x="402654" y="44924"/>
                  <a:pt x="403592" y="45863"/>
                  <a:pt x="404748" y="45863"/>
                </a:cubicBezTo>
                <a:lnTo>
                  <a:pt x="455017" y="45863"/>
                </a:lnTo>
                <a:cubicBezTo>
                  <a:pt x="456173" y="45863"/>
                  <a:pt x="457111" y="44924"/>
                  <a:pt x="457111" y="43768"/>
                </a:cubicBezTo>
                <a:cubicBezTo>
                  <a:pt x="457111" y="42610"/>
                  <a:pt x="456173" y="41674"/>
                  <a:pt x="455017" y="41674"/>
                </a:cubicBezTo>
                <a:close/>
                <a:moveTo>
                  <a:pt x="924416" y="39808"/>
                </a:moveTo>
                <a:lnTo>
                  <a:pt x="992026" y="39808"/>
                </a:lnTo>
                <a:cubicBezTo>
                  <a:pt x="1000496" y="39808"/>
                  <a:pt x="1007480" y="46643"/>
                  <a:pt x="1007480" y="55113"/>
                </a:cubicBezTo>
                <a:lnTo>
                  <a:pt x="1007480" y="95828"/>
                </a:lnTo>
                <a:cubicBezTo>
                  <a:pt x="1007480" y="104446"/>
                  <a:pt x="1000496" y="111281"/>
                  <a:pt x="992026" y="111281"/>
                </a:cubicBezTo>
                <a:lnTo>
                  <a:pt x="924416" y="111281"/>
                </a:lnTo>
                <a:cubicBezTo>
                  <a:pt x="915797" y="111281"/>
                  <a:pt x="908962" y="104297"/>
                  <a:pt x="908962" y="95828"/>
                </a:cubicBezTo>
                <a:lnTo>
                  <a:pt x="908962" y="55262"/>
                </a:lnTo>
                <a:cubicBezTo>
                  <a:pt x="908962" y="46643"/>
                  <a:pt x="915946" y="39808"/>
                  <a:pt x="924416" y="39808"/>
                </a:cubicBezTo>
                <a:close/>
                <a:moveTo>
                  <a:pt x="603309" y="34861"/>
                </a:moveTo>
                <a:lnTo>
                  <a:pt x="615298" y="34861"/>
                </a:lnTo>
                <a:cubicBezTo>
                  <a:pt x="616360" y="34861"/>
                  <a:pt x="617270" y="35772"/>
                  <a:pt x="617270" y="36834"/>
                </a:cubicBezTo>
                <a:cubicBezTo>
                  <a:pt x="617270" y="37896"/>
                  <a:pt x="616360" y="38807"/>
                  <a:pt x="615298" y="38807"/>
                </a:cubicBezTo>
                <a:lnTo>
                  <a:pt x="603309" y="38807"/>
                </a:lnTo>
                <a:cubicBezTo>
                  <a:pt x="602247" y="38807"/>
                  <a:pt x="601336" y="37896"/>
                  <a:pt x="601336" y="36834"/>
                </a:cubicBezTo>
                <a:cubicBezTo>
                  <a:pt x="601336" y="35772"/>
                  <a:pt x="602247" y="34861"/>
                  <a:pt x="603309" y="34861"/>
                </a:cubicBezTo>
                <a:close/>
                <a:moveTo>
                  <a:pt x="567494" y="34861"/>
                </a:moveTo>
                <a:lnTo>
                  <a:pt x="579483" y="34861"/>
                </a:lnTo>
                <a:cubicBezTo>
                  <a:pt x="580545" y="34861"/>
                  <a:pt x="581455" y="35772"/>
                  <a:pt x="581455" y="36834"/>
                </a:cubicBezTo>
                <a:cubicBezTo>
                  <a:pt x="581455" y="37896"/>
                  <a:pt x="580545" y="38807"/>
                  <a:pt x="579483" y="38807"/>
                </a:cubicBezTo>
                <a:lnTo>
                  <a:pt x="567494" y="38807"/>
                </a:lnTo>
                <a:cubicBezTo>
                  <a:pt x="566432" y="38807"/>
                  <a:pt x="565521" y="37896"/>
                  <a:pt x="565521" y="36834"/>
                </a:cubicBezTo>
                <a:cubicBezTo>
                  <a:pt x="565521" y="35772"/>
                  <a:pt x="566432" y="34861"/>
                  <a:pt x="567494" y="34861"/>
                </a:cubicBezTo>
                <a:close/>
                <a:moveTo>
                  <a:pt x="655361" y="34254"/>
                </a:moveTo>
                <a:cubicBezTo>
                  <a:pt x="656423" y="34103"/>
                  <a:pt x="657485" y="34861"/>
                  <a:pt x="657637" y="35924"/>
                </a:cubicBezTo>
                <a:cubicBezTo>
                  <a:pt x="657789" y="36986"/>
                  <a:pt x="657030" y="38048"/>
                  <a:pt x="655968" y="38200"/>
                </a:cubicBezTo>
                <a:lnTo>
                  <a:pt x="644283" y="40325"/>
                </a:lnTo>
                <a:cubicBezTo>
                  <a:pt x="643220" y="40476"/>
                  <a:pt x="642158" y="39869"/>
                  <a:pt x="642006" y="38655"/>
                </a:cubicBezTo>
                <a:cubicBezTo>
                  <a:pt x="641855" y="37593"/>
                  <a:pt x="642613" y="36531"/>
                  <a:pt x="643676" y="36379"/>
                </a:cubicBezTo>
                <a:close/>
                <a:moveTo>
                  <a:pt x="404748" y="27012"/>
                </a:moveTo>
                <a:cubicBezTo>
                  <a:pt x="403592" y="27012"/>
                  <a:pt x="402654" y="27948"/>
                  <a:pt x="402654" y="29106"/>
                </a:cubicBezTo>
                <a:cubicBezTo>
                  <a:pt x="402654" y="30265"/>
                  <a:pt x="403592" y="31201"/>
                  <a:pt x="404748" y="31201"/>
                </a:cubicBezTo>
                <a:lnTo>
                  <a:pt x="425693" y="31201"/>
                </a:lnTo>
                <a:cubicBezTo>
                  <a:pt x="426850" y="31201"/>
                  <a:pt x="427788" y="30265"/>
                  <a:pt x="427788" y="29106"/>
                </a:cubicBezTo>
                <a:cubicBezTo>
                  <a:pt x="427788" y="27948"/>
                  <a:pt x="426850" y="27012"/>
                  <a:pt x="425693" y="27012"/>
                </a:cubicBezTo>
                <a:close/>
                <a:moveTo>
                  <a:pt x="376958" y="27012"/>
                </a:moveTo>
                <a:cubicBezTo>
                  <a:pt x="376112" y="27012"/>
                  <a:pt x="375425" y="27699"/>
                  <a:pt x="375425" y="28545"/>
                </a:cubicBezTo>
                <a:lnTo>
                  <a:pt x="375425" y="109802"/>
                </a:lnTo>
                <a:lnTo>
                  <a:pt x="392770" y="62227"/>
                </a:lnTo>
                <a:cubicBezTo>
                  <a:pt x="393348" y="60061"/>
                  <a:pt x="395480" y="58430"/>
                  <a:pt x="397901" y="58430"/>
                </a:cubicBezTo>
                <a:lnTo>
                  <a:pt x="480151" y="58430"/>
                </a:lnTo>
                <a:lnTo>
                  <a:pt x="480151" y="43207"/>
                </a:lnTo>
                <a:cubicBezTo>
                  <a:pt x="480151" y="42361"/>
                  <a:pt x="479464" y="41674"/>
                  <a:pt x="478618" y="41674"/>
                </a:cubicBezTo>
                <a:lnTo>
                  <a:pt x="471773" y="41674"/>
                </a:lnTo>
                <a:lnTo>
                  <a:pt x="471773" y="56335"/>
                </a:lnTo>
                <a:lnTo>
                  <a:pt x="394066" y="56335"/>
                </a:lnTo>
                <a:cubicBezTo>
                  <a:pt x="392927" y="56335"/>
                  <a:pt x="391905" y="57029"/>
                  <a:pt x="391482" y="58086"/>
                </a:cubicBezTo>
                <a:lnTo>
                  <a:pt x="387992" y="66808"/>
                </a:lnTo>
                <a:lnTo>
                  <a:pt x="387992" y="27012"/>
                </a:lnTo>
                <a:close/>
                <a:moveTo>
                  <a:pt x="603309" y="24997"/>
                </a:moveTo>
                <a:lnTo>
                  <a:pt x="615298" y="24997"/>
                </a:lnTo>
                <a:cubicBezTo>
                  <a:pt x="616360" y="24997"/>
                  <a:pt x="617270" y="25908"/>
                  <a:pt x="617270" y="26970"/>
                </a:cubicBezTo>
                <a:cubicBezTo>
                  <a:pt x="617270" y="28032"/>
                  <a:pt x="616360" y="28943"/>
                  <a:pt x="615298" y="28943"/>
                </a:cubicBezTo>
                <a:lnTo>
                  <a:pt x="603309" y="28943"/>
                </a:lnTo>
                <a:cubicBezTo>
                  <a:pt x="602247" y="28943"/>
                  <a:pt x="601336" y="28032"/>
                  <a:pt x="601336" y="26970"/>
                </a:cubicBezTo>
                <a:cubicBezTo>
                  <a:pt x="601336" y="25908"/>
                  <a:pt x="602247" y="24997"/>
                  <a:pt x="603309" y="24997"/>
                </a:cubicBezTo>
                <a:close/>
                <a:moveTo>
                  <a:pt x="567494" y="24997"/>
                </a:moveTo>
                <a:lnTo>
                  <a:pt x="579483" y="24997"/>
                </a:lnTo>
                <a:cubicBezTo>
                  <a:pt x="580545" y="24997"/>
                  <a:pt x="581455" y="25908"/>
                  <a:pt x="581455" y="26970"/>
                </a:cubicBezTo>
                <a:cubicBezTo>
                  <a:pt x="581455" y="28032"/>
                  <a:pt x="580545" y="28943"/>
                  <a:pt x="579483" y="28943"/>
                </a:cubicBezTo>
                <a:lnTo>
                  <a:pt x="567494" y="28943"/>
                </a:lnTo>
                <a:cubicBezTo>
                  <a:pt x="566432" y="28943"/>
                  <a:pt x="565521" y="28032"/>
                  <a:pt x="565521" y="26970"/>
                </a:cubicBezTo>
                <a:cubicBezTo>
                  <a:pt x="565521" y="25908"/>
                  <a:pt x="566432" y="24997"/>
                  <a:pt x="567494" y="24997"/>
                </a:cubicBezTo>
                <a:close/>
                <a:moveTo>
                  <a:pt x="653692" y="24542"/>
                </a:moveTo>
                <a:cubicBezTo>
                  <a:pt x="654754" y="24391"/>
                  <a:pt x="655816" y="25149"/>
                  <a:pt x="655968" y="26212"/>
                </a:cubicBezTo>
                <a:cubicBezTo>
                  <a:pt x="656120" y="27274"/>
                  <a:pt x="655361" y="28336"/>
                  <a:pt x="654299" y="28488"/>
                </a:cubicBezTo>
                <a:lnTo>
                  <a:pt x="642614" y="30613"/>
                </a:lnTo>
                <a:cubicBezTo>
                  <a:pt x="641551" y="30764"/>
                  <a:pt x="640489" y="30006"/>
                  <a:pt x="640337" y="28943"/>
                </a:cubicBezTo>
                <a:cubicBezTo>
                  <a:pt x="640186" y="27881"/>
                  <a:pt x="640944" y="26819"/>
                  <a:pt x="642007" y="26667"/>
                </a:cubicBezTo>
                <a:close/>
                <a:moveTo>
                  <a:pt x="6454" y="21707"/>
                </a:moveTo>
                <a:lnTo>
                  <a:pt x="132303" y="21707"/>
                </a:lnTo>
                <a:cubicBezTo>
                  <a:pt x="135878" y="21707"/>
                  <a:pt x="138757" y="24585"/>
                  <a:pt x="138757" y="28161"/>
                </a:cubicBezTo>
                <a:lnTo>
                  <a:pt x="138757" y="109492"/>
                </a:lnTo>
                <a:lnTo>
                  <a:pt x="107294" y="74399"/>
                </a:lnTo>
                <a:cubicBezTo>
                  <a:pt x="106581" y="73577"/>
                  <a:pt x="105439" y="73173"/>
                  <a:pt x="104370" y="73334"/>
                </a:cubicBezTo>
                <a:cubicBezTo>
                  <a:pt x="103659" y="73447"/>
                  <a:pt x="102990" y="73818"/>
                  <a:pt x="102505" y="74351"/>
                </a:cubicBezTo>
                <a:lnTo>
                  <a:pt x="79311" y="99005"/>
                </a:lnTo>
                <a:lnTo>
                  <a:pt x="45983" y="61488"/>
                </a:lnTo>
                <a:cubicBezTo>
                  <a:pt x="45270" y="60677"/>
                  <a:pt x="44128" y="60262"/>
                  <a:pt x="43059" y="60430"/>
                </a:cubicBezTo>
                <a:cubicBezTo>
                  <a:pt x="42348" y="60546"/>
                  <a:pt x="41679" y="60908"/>
                  <a:pt x="41193" y="61438"/>
                </a:cubicBezTo>
                <a:lnTo>
                  <a:pt x="0" y="105152"/>
                </a:lnTo>
                <a:lnTo>
                  <a:pt x="0" y="28161"/>
                </a:lnTo>
                <a:cubicBezTo>
                  <a:pt x="0" y="24585"/>
                  <a:pt x="2878" y="21707"/>
                  <a:pt x="6454" y="21707"/>
                </a:cubicBezTo>
                <a:close/>
                <a:moveTo>
                  <a:pt x="603460" y="17106"/>
                </a:moveTo>
                <a:cubicBezTo>
                  <a:pt x="601336" y="17106"/>
                  <a:pt x="599514" y="18927"/>
                  <a:pt x="599514" y="21051"/>
                </a:cubicBezTo>
                <a:lnTo>
                  <a:pt x="599514" y="82512"/>
                </a:lnTo>
                <a:cubicBezTo>
                  <a:pt x="599514" y="84637"/>
                  <a:pt x="601336" y="86458"/>
                  <a:pt x="603460" y="86458"/>
                </a:cubicBezTo>
                <a:lnTo>
                  <a:pt x="615297" y="86458"/>
                </a:lnTo>
                <a:cubicBezTo>
                  <a:pt x="617422" y="86458"/>
                  <a:pt x="619243" y="84637"/>
                  <a:pt x="619243" y="82512"/>
                </a:cubicBezTo>
                <a:lnTo>
                  <a:pt x="619243" y="21051"/>
                </a:lnTo>
                <a:cubicBezTo>
                  <a:pt x="619243" y="18927"/>
                  <a:pt x="617422" y="17106"/>
                  <a:pt x="615297" y="17106"/>
                </a:cubicBezTo>
                <a:close/>
                <a:moveTo>
                  <a:pt x="567646" y="17106"/>
                </a:moveTo>
                <a:cubicBezTo>
                  <a:pt x="565522" y="17106"/>
                  <a:pt x="563701" y="18927"/>
                  <a:pt x="563701" y="21051"/>
                </a:cubicBezTo>
                <a:lnTo>
                  <a:pt x="563701" y="82512"/>
                </a:lnTo>
                <a:cubicBezTo>
                  <a:pt x="563701" y="84637"/>
                  <a:pt x="565522" y="86458"/>
                  <a:pt x="567646" y="86458"/>
                </a:cubicBezTo>
                <a:lnTo>
                  <a:pt x="579483" y="86458"/>
                </a:lnTo>
                <a:cubicBezTo>
                  <a:pt x="581608" y="86458"/>
                  <a:pt x="583429" y="84637"/>
                  <a:pt x="583429" y="82512"/>
                </a:cubicBezTo>
                <a:lnTo>
                  <a:pt x="583429" y="21051"/>
                </a:lnTo>
                <a:cubicBezTo>
                  <a:pt x="583429" y="18927"/>
                  <a:pt x="581608" y="17106"/>
                  <a:pt x="579483" y="17106"/>
                </a:cubicBezTo>
                <a:close/>
                <a:moveTo>
                  <a:pt x="652174" y="16803"/>
                </a:moveTo>
                <a:lnTo>
                  <a:pt x="640488" y="18927"/>
                </a:lnTo>
                <a:cubicBezTo>
                  <a:pt x="638364" y="19231"/>
                  <a:pt x="636846" y="21356"/>
                  <a:pt x="637302" y="23480"/>
                </a:cubicBezTo>
                <a:lnTo>
                  <a:pt x="648076" y="84182"/>
                </a:lnTo>
                <a:cubicBezTo>
                  <a:pt x="648380" y="86307"/>
                  <a:pt x="650504" y="87824"/>
                  <a:pt x="652629" y="87369"/>
                </a:cubicBezTo>
                <a:lnTo>
                  <a:pt x="664314" y="85244"/>
                </a:lnTo>
                <a:cubicBezTo>
                  <a:pt x="666439" y="84941"/>
                  <a:pt x="667956" y="82816"/>
                  <a:pt x="667501" y="80692"/>
                </a:cubicBezTo>
                <a:lnTo>
                  <a:pt x="656726" y="19990"/>
                </a:lnTo>
                <a:cubicBezTo>
                  <a:pt x="656423" y="17865"/>
                  <a:pt x="654298" y="16348"/>
                  <a:pt x="652174" y="16803"/>
                </a:cubicBezTo>
                <a:close/>
                <a:moveTo>
                  <a:pt x="238390" y="14934"/>
                </a:moveTo>
                <a:lnTo>
                  <a:pt x="245567" y="27364"/>
                </a:lnTo>
                <a:lnTo>
                  <a:pt x="231213" y="27364"/>
                </a:lnTo>
                <a:close/>
                <a:moveTo>
                  <a:pt x="404748" y="12350"/>
                </a:moveTo>
                <a:cubicBezTo>
                  <a:pt x="403592" y="12350"/>
                  <a:pt x="402654" y="13286"/>
                  <a:pt x="402654" y="14445"/>
                </a:cubicBezTo>
                <a:cubicBezTo>
                  <a:pt x="402654" y="15603"/>
                  <a:pt x="403592" y="16539"/>
                  <a:pt x="404748" y="16539"/>
                </a:cubicBezTo>
                <a:lnTo>
                  <a:pt x="425693" y="16539"/>
                </a:lnTo>
                <a:cubicBezTo>
                  <a:pt x="426850" y="16539"/>
                  <a:pt x="427788" y="15603"/>
                  <a:pt x="427788" y="14445"/>
                </a:cubicBezTo>
                <a:cubicBezTo>
                  <a:pt x="427788" y="13286"/>
                  <a:pt x="426850" y="12350"/>
                  <a:pt x="425693" y="12350"/>
                </a:cubicBezTo>
                <a:close/>
                <a:moveTo>
                  <a:pt x="781351" y="11377"/>
                </a:moveTo>
                <a:lnTo>
                  <a:pt x="781351" y="72975"/>
                </a:lnTo>
                <a:cubicBezTo>
                  <a:pt x="781351" y="73855"/>
                  <a:pt x="781351" y="74295"/>
                  <a:pt x="781791" y="74735"/>
                </a:cubicBezTo>
                <a:cubicBezTo>
                  <a:pt x="782231" y="75175"/>
                  <a:pt x="782231" y="76055"/>
                  <a:pt x="783111" y="76495"/>
                </a:cubicBezTo>
                <a:lnTo>
                  <a:pt x="826670" y="120054"/>
                </a:lnTo>
                <a:cubicBezTo>
                  <a:pt x="816111" y="129294"/>
                  <a:pt x="802031" y="134574"/>
                  <a:pt x="787071" y="134574"/>
                </a:cubicBezTo>
                <a:cubicBezTo>
                  <a:pt x="752752" y="134574"/>
                  <a:pt x="725033" y="106854"/>
                  <a:pt x="725033" y="72975"/>
                </a:cubicBezTo>
                <a:cubicBezTo>
                  <a:pt x="725033" y="40416"/>
                  <a:pt x="750112" y="14017"/>
                  <a:pt x="781351" y="11377"/>
                </a:cubicBezTo>
                <a:close/>
                <a:moveTo>
                  <a:pt x="236098" y="8954"/>
                </a:moveTo>
                <a:lnTo>
                  <a:pt x="236098" y="9025"/>
                </a:lnTo>
                <a:lnTo>
                  <a:pt x="236087" y="9019"/>
                </a:lnTo>
                <a:lnTo>
                  <a:pt x="217346" y="41480"/>
                </a:lnTo>
                <a:lnTo>
                  <a:pt x="221635" y="43955"/>
                </a:lnTo>
                <a:lnTo>
                  <a:pt x="228355" y="32316"/>
                </a:lnTo>
                <a:lnTo>
                  <a:pt x="248425" y="32316"/>
                </a:lnTo>
                <a:lnTo>
                  <a:pt x="255344" y="44299"/>
                </a:lnTo>
                <a:lnTo>
                  <a:pt x="259632" y="41824"/>
                </a:lnTo>
                <a:lnTo>
                  <a:pt x="240891" y="9363"/>
                </a:lnTo>
                <a:lnTo>
                  <a:pt x="240885" y="9367"/>
                </a:lnTo>
                <a:lnTo>
                  <a:pt x="240885" y="8954"/>
                </a:lnTo>
                <a:close/>
                <a:moveTo>
                  <a:pt x="598149" y="7090"/>
                </a:moveTo>
                <a:lnTo>
                  <a:pt x="620153" y="7090"/>
                </a:lnTo>
                <a:cubicBezTo>
                  <a:pt x="622278" y="7090"/>
                  <a:pt x="624099" y="8911"/>
                  <a:pt x="624099" y="11036"/>
                </a:cubicBezTo>
                <a:lnTo>
                  <a:pt x="623947" y="11036"/>
                </a:lnTo>
                <a:lnTo>
                  <a:pt x="623947" y="122272"/>
                </a:lnTo>
                <a:cubicBezTo>
                  <a:pt x="623947" y="124397"/>
                  <a:pt x="622126" y="126218"/>
                  <a:pt x="620002" y="126218"/>
                </a:cubicBezTo>
                <a:lnTo>
                  <a:pt x="598149" y="126218"/>
                </a:lnTo>
                <a:cubicBezTo>
                  <a:pt x="596024" y="126218"/>
                  <a:pt x="594203" y="124397"/>
                  <a:pt x="594203" y="122272"/>
                </a:cubicBezTo>
                <a:lnTo>
                  <a:pt x="594203" y="11036"/>
                </a:lnTo>
                <a:cubicBezTo>
                  <a:pt x="594203" y="8911"/>
                  <a:pt x="596024" y="7090"/>
                  <a:pt x="598149" y="7090"/>
                </a:cubicBezTo>
                <a:close/>
                <a:moveTo>
                  <a:pt x="562487" y="7090"/>
                </a:moveTo>
                <a:lnTo>
                  <a:pt x="584340" y="7090"/>
                </a:lnTo>
                <a:cubicBezTo>
                  <a:pt x="586464" y="7090"/>
                  <a:pt x="588285" y="8911"/>
                  <a:pt x="588285" y="11036"/>
                </a:cubicBezTo>
                <a:lnTo>
                  <a:pt x="588285" y="122272"/>
                </a:lnTo>
                <a:cubicBezTo>
                  <a:pt x="588285" y="124397"/>
                  <a:pt x="586464" y="126218"/>
                  <a:pt x="584340" y="126218"/>
                </a:cubicBezTo>
                <a:lnTo>
                  <a:pt x="562487" y="126218"/>
                </a:lnTo>
                <a:cubicBezTo>
                  <a:pt x="560362" y="126218"/>
                  <a:pt x="558541" y="124397"/>
                  <a:pt x="558541" y="122272"/>
                </a:cubicBezTo>
                <a:lnTo>
                  <a:pt x="558541" y="11036"/>
                </a:lnTo>
                <a:cubicBezTo>
                  <a:pt x="558541" y="8911"/>
                  <a:pt x="560362" y="7090"/>
                  <a:pt x="562487" y="7090"/>
                </a:cubicBezTo>
                <a:close/>
                <a:moveTo>
                  <a:pt x="975235" y="6523"/>
                </a:moveTo>
                <a:cubicBezTo>
                  <a:pt x="982539" y="6523"/>
                  <a:pt x="988460" y="12444"/>
                  <a:pt x="988460" y="19748"/>
                </a:cubicBezTo>
                <a:cubicBezTo>
                  <a:pt x="988460" y="27052"/>
                  <a:pt x="982539" y="32973"/>
                  <a:pt x="975235" y="32973"/>
                </a:cubicBezTo>
                <a:cubicBezTo>
                  <a:pt x="967931" y="32973"/>
                  <a:pt x="962010" y="27052"/>
                  <a:pt x="962010" y="19748"/>
                </a:cubicBezTo>
                <a:cubicBezTo>
                  <a:pt x="962010" y="12444"/>
                  <a:pt x="967931" y="6523"/>
                  <a:pt x="975235" y="6523"/>
                </a:cubicBezTo>
                <a:close/>
                <a:moveTo>
                  <a:pt x="941059" y="6523"/>
                </a:moveTo>
                <a:cubicBezTo>
                  <a:pt x="948363" y="6523"/>
                  <a:pt x="954284" y="12444"/>
                  <a:pt x="954284" y="19748"/>
                </a:cubicBezTo>
                <a:cubicBezTo>
                  <a:pt x="954284" y="27052"/>
                  <a:pt x="948363" y="32973"/>
                  <a:pt x="941059" y="32973"/>
                </a:cubicBezTo>
                <a:cubicBezTo>
                  <a:pt x="933755" y="32973"/>
                  <a:pt x="927834" y="27052"/>
                  <a:pt x="927834" y="19748"/>
                </a:cubicBezTo>
                <a:cubicBezTo>
                  <a:pt x="927834" y="12444"/>
                  <a:pt x="933755" y="6523"/>
                  <a:pt x="941059" y="6523"/>
                </a:cubicBezTo>
                <a:close/>
                <a:moveTo>
                  <a:pt x="655512" y="6180"/>
                </a:moveTo>
                <a:cubicBezTo>
                  <a:pt x="657637" y="5725"/>
                  <a:pt x="659610" y="7242"/>
                  <a:pt x="660065" y="9367"/>
                </a:cubicBezTo>
                <a:lnTo>
                  <a:pt x="679338" y="118934"/>
                </a:lnTo>
                <a:cubicBezTo>
                  <a:pt x="679793" y="121059"/>
                  <a:pt x="678276" y="123183"/>
                  <a:pt x="676151" y="123638"/>
                </a:cubicBezTo>
                <a:lnTo>
                  <a:pt x="654602" y="127432"/>
                </a:lnTo>
                <a:cubicBezTo>
                  <a:pt x="652477" y="127888"/>
                  <a:pt x="650504" y="126370"/>
                  <a:pt x="650049" y="124245"/>
                </a:cubicBezTo>
                <a:lnTo>
                  <a:pt x="630776" y="14527"/>
                </a:lnTo>
                <a:cubicBezTo>
                  <a:pt x="630321" y="12402"/>
                  <a:pt x="631838" y="10429"/>
                  <a:pt x="633963" y="9974"/>
                </a:cubicBezTo>
                <a:close/>
                <a:moveTo>
                  <a:pt x="795432" y="2577"/>
                </a:moveTo>
                <a:cubicBezTo>
                  <a:pt x="829311" y="2577"/>
                  <a:pt x="857030" y="30296"/>
                  <a:pt x="857030" y="64175"/>
                </a:cubicBezTo>
                <a:cubicBezTo>
                  <a:pt x="857030" y="66815"/>
                  <a:pt x="854830" y="68575"/>
                  <a:pt x="852630" y="68575"/>
                </a:cubicBezTo>
                <a:lnTo>
                  <a:pt x="795432" y="68575"/>
                </a:lnTo>
                <a:cubicBezTo>
                  <a:pt x="792792" y="68575"/>
                  <a:pt x="791032" y="66815"/>
                  <a:pt x="791032" y="64175"/>
                </a:cubicBezTo>
                <a:lnTo>
                  <a:pt x="791032" y="6977"/>
                </a:lnTo>
                <a:cubicBezTo>
                  <a:pt x="791032" y="4337"/>
                  <a:pt x="792792" y="2577"/>
                  <a:pt x="795432" y="2577"/>
                </a:cubicBezTo>
                <a:close/>
                <a:moveTo>
                  <a:pt x="451040" y="1980"/>
                </a:moveTo>
                <a:lnTo>
                  <a:pt x="484280" y="31816"/>
                </a:lnTo>
                <a:lnTo>
                  <a:pt x="451040" y="31816"/>
                </a:lnTo>
                <a:close/>
                <a:moveTo>
                  <a:pt x="435016" y="1817"/>
                </a:moveTo>
                <a:lnTo>
                  <a:pt x="445070" y="1817"/>
                </a:lnTo>
                <a:lnTo>
                  <a:pt x="445070" y="29800"/>
                </a:lnTo>
                <a:cubicBezTo>
                  <a:pt x="445070" y="33918"/>
                  <a:pt x="448408" y="37257"/>
                  <a:pt x="452527" y="37257"/>
                </a:cubicBezTo>
                <a:lnTo>
                  <a:pt x="471773" y="37257"/>
                </a:lnTo>
                <a:lnTo>
                  <a:pt x="471773" y="37485"/>
                </a:lnTo>
                <a:lnTo>
                  <a:pt x="478618" y="37485"/>
                </a:lnTo>
                <a:cubicBezTo>
                  <a:pt x="481772" y="37485"/>
                  <a:pt x="484340" y="40052"/>
                  <a:pt x="484340" y="43207"/>
                </a:cubicBezTo>
                <a:lnTo>
                  <a:pt x="484340" y="58430"/>
                </a:lnTo>
                <a:lnTo>
                  <a:pt x="491650" y="58430"/>
                </a:lnTo>
                <a:cubicBezTo>
                  <a:pt x="494695" y="58430"/>
                  <a:pt x="496907" y="61048"/>
                  <a:pt x="496907" y="64657"/>
                </a:cubicBezTo>
                <a:lnTo>
                  <a:pt x="496907" y="65025"/>
                </a:lnTo>
                <a:lnTo>
                  <a:pt x="475488" y="123752"/>
                </a:lnTo>
                <a:cubicBezTo>
                  <a:pt x="474910" y="125918"/>
                  <a:pt x="472778" y="127549"/>
                  <a:pt x="470357" y="127549"/>
                </a:cubicBezTo>
                <a:lnTo>
                  <a:pt x="376608" y="127549"/>
                </a:lnTo>
                <a:cubicBezTo>
                  <a:pt x="374922" y="127549"/>
                  <a:pt x="373368" y="126783"/>
                  <a:pt x="372344" y="125442"/>
                </a:cubicBezTo>
                <a:cubicBezTo>
                  <a:pt x="371848" y="124793"/>
                  <a:pt x="371521" y="124056"/>
                  <a:pt x="371357" y="123287"/>
                </a:cubicBezTo>
                <a:lnTo>
                  <a:pt x="371236" y="123283"/>
                </a:lnTo>
                <a:lnTo>
                  <a:pt x="371236" y="28545"/>
                </a:lnTo>
                <a:cubicBezTo>
                  <a:pt x="371236" y="25391"/>
                  <a:pt x="373804" y="22823"/>
                  <a:pt x="376958" y="22823"/>
                </a:cubicBezTo>
                <a:lnTo>
                  <a:pt x="387992" y="22823"/>
                </a:lnTo>
                <a:lnTo>
                  <a:pt x="387992" y="1877"/>
                </a:lnTo>
                <a:lnTo>
                  <a:pt x="435016" y="1877"/>
                </a:lnTo>
                <a:close/>
                <a:moveTo>
                  <a:pt x="274542" y="0"/>
                </a:moveTo>
                <a:lnTo>
                  <a:pt x="310306" y="29836"/>
                </a:lnTo>
                <a:lnTo>
                  <a:pt x="274542" y="29836"/>
                </a:lnTo>
                <a:close/>
                <a:moveTo>
                  <a:pt x="200846" y="0"/>
                </a:moveTo>
                <a:lnTo>
                  <a:pt x="267497" y="0"/>
                </a:lnTo>
                <a:lnTo>
                  <a:pt x="267497" y="32548"/>
                </a:lnTo>
                <a:cubicBezTo>
                  <a:pt x="267497" y="34356"/>
                  <a:pt x="269123" y="35712"/>
                  <a:pt x="271290" y="35712"/>
                </a:cubicBezTo>
                <a:lnTo>
                  <a:pt x="309222" y="35712"/>
                </a:lnTo>
                <a:lnTo>
                  <a:pt x="309222" y="125671"/>
                </a:lnTo>
                <a:lnTo>
                  <a:pt x="200846" y="125671"/>
                </a:lnTo>
                <a:close/>
              </a:path>
            </a:pathLst>
          </a:custGeom>
          <a:solidFill>
            <a:schemeClr val="tx2"/>
          </a:solidFill>
          <a:ln w="1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97A448E-44CA-49B9-A0EE-BB99CD504E9F}"/>
              </a:ext>
            </a:extLst>
          </p:cNvPr>
          <p:cNvGrpSpPr/>
          <p:nvPr/>
        </p:nvGrpSpPr>
        <p:grpSpPr>
          <a:xfrm>
            <a:off x="6596134" y="4159935"/>
            <a:ext cx="585871" cy="585871"/>
            <a:chOff x="6028607" y="2040190"/>
            <a:chExt cx="585871" cy="585871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D2EAAE0-4B15-F644-D21A-86067F28EB45}"/>
                </a:ext>
              </a:extLst>
            </p:cNvPr>
            <p:cNvSpPr/>
            <p:nvPr/>
          </p:nvSpPr>
          <p:spPr>
            <a:xfrm>
              <a:off x="6028607" y="2040190"/>
              <a:ext cx="585871" cy="58587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07C2142-8DC9-FED7-6E26-A4A16DE97848}"/>
                </a:ext>
              </a:extLst>
            </p:cNvPr>
            <p:cNvSpPr txBox="1"/>
            <p:nvPr/>
          </p:nvSpPr>
          <p:spPr>
            <a:xfrm>
              <a:off x="6042944" y="2392717"/>
              <a:ext cx="5694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+mn-ea"/>
                  <a:cs typeface="+mn-cs"/>
                </a:rPr>
                <a:t>Print</a:t>
              </a:r>
            </a:p>
          </p:txBody>
        </p:sp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AB84B91D-3961-83E8-F90D-0CA2E57DB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6194918" y="2154096"/>
              <a:ext cx="279653" cy="279653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56C7450-57F8-9454-3010-DE30F8D88120}"/>
              </a:ext>
            </a:extLst>
          </p:cNvPr>
          <p:cNvGrpSpPr/>
          <p:nvPr/>
        </p:nvGrpSpPr>
        <p:grpSpPr>
          <a:xfrm>
            <a:off x="6598179" y="4871842"/>
            <a:ext cx="589266" cy="585871"/>
            <a:chOff x="5847207" y="3284323"/>
            <a:chExt cx="589266" cy="585871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38FE89D-D181-1FB9-0DD3-791BCBAC2507}"/>
                </a:ext>
              </a:extLst>
            </p:cNvPr>
            <p:cNvSpPr/>
            <p:nvPr/>
          </p:nvSpPr>
          <p:spPr>
            <a:xfrm>
              <a:off x="5847207" y="3284323"/>
              <a:ext cx="585871" cy="58587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endParaRPr>
            </a:p>
          </p:txBody>
        </p:sp>
        <p:pic>
          <p:nvPicPr>
            <p:cNvPr id="128" name="Graphic 127" descr="Folder Search outline">
              <a:extLst>
                <a:ext uri="{FF2B5EF4-FFF2-40B4-BE49-F238E27FC236}">
                  <a16:creationId xmlns:a16="http://schemas.microsoft.com/office/drawing/2014/main" id="{66A96B11-A6B2-EF34-0BFE-7525E2DB1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6020018" y="3362706"/>
              <a:ext cx="267045" cy="267045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2209827C-6F27-9D25-EFFE-1BBD8FC77F27}"/>
                </a:ext>
              </a:extLst>
            </p:cNvPr>
            <p:cNvSpPr txBox="1"/>
            <p:nvPr/>
          </p:nvSpPr>
          <p:spPr>
            <a:xfrm>
              <a:off x="5867042" y="3584037"/>
              <a:ext cx="5694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+mn-ea"/>
                  <a:cs typeface="+mn-cs"/>
                </a:rPr>
                <a:t>Data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550F3F5-CBC0-52A7-E287-C496316FD97B}"/>
              </a:ext>
            </a:extLst>
          </p:cNvPr>
          <p:cNvGrpSpPr/>
          <p:nvPr/>
        </p:nvGrpSpPr>
        <p:grpSpPr>
          <a:xfrm>
            <a:off x="698089" y="4098478"/>
            <a:ext cx="720243" cy="585871"/>
            <a:chOff x="2419748" y="2073901"/>
            <a:chExt cx="720243" cy="585871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294778D-CB7B-9BAD-2BF3-D31F837927FE}"/>
                </a:ext>
              </a:extLst>
            </p:cNvPr>
            <p:cNvSpPr/>
            <p:nvPr/>
          </p:nvSpPr>
          <p:spPr>
            <a:xfrm>
              <a:off x="2479454" y="2073901"/>
              <a:ext cx="585871" cy="58587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99E255D-8E00-2432-17DF-20CEF5832945}"/>
                </a:ext>
              </a:extLst>
            </p:cNvPr>
            <p:cNvSpPr txBox="1"/>
            <p:nvPr/>
          </p:nvSpPr>
          <p:spPr>
            <a:xfrm>
              <a:off x="2419748" y="2403804"/>
              <a:ext cx="720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00" spc="-50">
                  <a:solidFill>
                    <a:schemeClr val="bg1"/>
                  </a:solidFill>
                  <a:latin typeface="Century Gothic" panose="020B0502020202020204" pitchFamily="34" charset="0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38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+mn-ea"/>
                  <a:cs typeface="+mn-cs"/>
                </a:rPr>
                <a:t>ERP</a:t>
              </a:r>
            </a:p>
          </p:txBody>
        </p:sp>
        <p:sp>
          <p:nvSpPr>
            <p:cNvPr id="133" name="Freeform: Shape 322">
              <a:extLst>
                <a:ext uri="{FF2B5EF4-FFF2-40B4-BE49-F238E27FC236}">
                  <a16:creationId xmlns:a16="http://schemas.microsoft.com/office/drawing/2014/main" id="{AEB68A4B-EE8E-6F2D-1C2E-8F718E843137}"/>
                </a:ext>
              </a:extLst>
            </p:cNvPr>
            <p:cNvSpPr/>
            <p:nvPr/>
          </p:nvSpPr>
          <p:spPr>
            <a:xfrm>
              <a:off x="2615962" y="2147570"/>
              <a:ext cx="195161" cy="195462"/>
            </a:xfrm>
            <a:custGeom>
              <a:avLst/>
              <a:gdLst>
                <a:gd name="connsiteX0" fmla="*/ 79902 w 134709"/>
                <a:gd name="connsiteY0" fmla="*/ 134917 h 134917"/>
                <a:gd name="connsiteX1" fmla="*/ 77646 w 134709"/>
                <a:gd name="connsiteY1" fmla="*/ 134353 h 134917"/>
                <a:gd name="connsiteX2" fmla="*/ 74544 w 134709"/>
                <a:gd name="connsiteY2" fmla="*/ 131252 h 134917"/>
                <a:gd name="connsiteX3" fmla="*/ 72007 w 134709"/>
                <a:gd name="connsiteY3" fmla="*/ 125331 h 134917"/>
                <a:gd name="connsiteX4" fmla="*/ 62420 w 134709"/>
                <a:gd name="connsiteY4" fmla="*/ 125331 h 134917"/>
                <a:gd name="connsiteX5" fmla="*/ 59883 w 134709"/>
                <a:gd name="connsiteY5" fmla="*/ 131252 h 134917"/>
                <a:gd name="connsiteX6" fmla="*/ 56781 w 134709"/>
                <a:gd name="connsiteY6" fmla="*/ 134353 h 134917"/>
                <a:gd name="connsiteX7" fmla="*/ 52552 w 134709"/>
                <a:gd name="connsiteY7" fmla="*/ 134353 h 134917"/>
                <a:gd name="connsiteX8" fmla="*/ 30277 w 134709"/>
                <a:gd name="connsiteY8" fmla="*/ 125049 h 134917"/>
                <a:gd name="connsiteX9" fmla="*/ 27175 w 134709"/>
                <a:gd name="connsiteY9" fmla="*/ 117718 h 134917"/>
                <a:gd name="connsiteX10" fmla="*/ 29713 w 134709"/>
                <a:gd name="connsiteY10" fmla="*/ 111797 h 134917"/>
                <a:gd name="connsiteX11" fmla="*/ 22946 w 134709"/>
                <a:gd name="connsiteY11" fmla="*/ 105030 h 134917"/>
                <a:gd name="connsiteX12" fmla="*/ 17025 w 134709"/>
                <a:gd name="connsiteY12" fmla="*/ 107567 h 134917"/>
                <a:gd name="connsiteX13" fmla="*/ 12796 w 134709"/>
                <a:gd name="connsiteY13" fmla="*/ 107567 h 134917"/>
                <a:gd name="connsiteX14" fmla="*/ 9694 w 134709"/>
                <a:gd name="connsiteY14" fmla="*/ 104466 h 134917"/>
                <a:gd name="connsiteX15" fmla="*/ 389 w 134709"/>
                <a:gd name="connsiteY15" fmla="*/ 81909 h 134917"/>
                <a:gd name="connsiteX16" fmla="*/ 3491 w 134709"/>
                <a:gd name="connsiteY16" fmla="*/ 74578 h 134917"/>
                <a:gd name="connsiteX17" fmla="*/ 9412 w 134709"/>
                <a:gd name="connsiteY17" fmla="*/ 72040 h 134917"/>
                <a:gd name="connsiteX18" fmla="*/ 9412 w 134709"/>
                <a:gd name="connsiteY18" fmla="*/ 62454 h 134917"/>
                <a:gd name="connsiteX19" fmla="*/ 3491 w 134709"/>
                <a:gd name="connsiteY19" fmla="*/ 59916 h 134917"/>
                <a:gd name="connsiteX20" fmla="*/ 389 w 134709"/>
                <a:gd name="connsiteY20" fmla="*/ 52585 h 134917"/>
                <a:gd name="connsiteX21" fmla="*/ 9694 w 134709"/>
                <a:gd name="connsiteY21" fmla="*/ 30311 h 134917"/>
                <a:gd name="connsiteX22" fmla="*/ 12796 w 134709"/>
                <a:gd name="connsiteY22" fmla="*/ 27209 h 134917"/>
                <a:gd name="connsiteX23" fmla="*/ 17025 w 134709"/>
                <a:gd name="connsiteY23" fmla="*/ 27209 h 134917"/>
                <a:gd name="connsiteX24" fmla="*/ 22946 w 134709"/>
                <a:gd name="connsiteY24" fmla="*/ 29747 h 134917"/>
                <a:gd name="connsiteX25" fmla="*/ 29713 w 134709"/>
                <a:gd name="connsiteY25" fmla="*/ 22980 h 134917"/>
                <a:gd name="connsiteX26" fmla="*/ 27175 w 134709"/>
                <a:gd name="connsiteY26" fmla="*/ 17059 h 134917"/>
                <a:gd name="connsiteX27" fmla="*/ 30277 w 134709"/>
                <a:gd name="connsiteY27" fmla="*/ 9728 h 134917"/>
                <a:gd name="connsiteX28" fmla="*/ 52834 w 134709"/>
                <a:gd name="connsiteY28" fmla="*/ 423 h 134917"/>
                <a:gd name="connsiteX29" fmla="*/ 57063 w 134709"/>
                <a:gd name="connsiteY29" fmla="*/ 423 h 134917"/>
                <a:gd name="connsiteX30" fmla="*/ 60165 w 134709"/>
                <a:gd name="connsiteY30" fmla="*/ 3524 h 134917"/>
                <a:gd name="connsiteX31" fmla="*/ 62702 w 134709"/>
                <a:gd name="connsiteY31" fmla="*/ 9446 h 134917"/>
                <a:gd name="connsiteX32" fmla="*/ 72289 w 134709"/>
                <a:gd name="connsiteY32" fmla="*/ 9446 h 134917"/>
                <a:gd name="connsiteX33" fmla="*/ 74826 w 134709"/>
                <a:gd name="connsiteY33" fmla="*/ 3524 h 134917"/>
                <a:gd name="connsiteX34" fmla="*/ 77928 w 134709"/>
                <a:gd name="connsiteY34" fmla="*/ 423 h 134917"/>
                <a:gd name="connsiteX35" fmla="*/ 82157 w 134709"/>
                <a:gd name="connsiteY35" fmla="*/ 423 h 134917"/>
                <a:gd name="connsiteX36" fmla="*/ 104432 w 134709"/>
                <a:gd name="connsiteY36" fmla="*/ 9728 h 134917"/>
                <a:gd name="connsiteX37" fmla="*/ 107534 w 134709"/>
                <a:gd name="connsiteY37" fmla="*/ 17059 h 134917"/>
                <a:gd name="connsiteX38" fmla="*/ 104996 w 134709"/>
                <a:gd name="connsiteY38" fmla="*/ 22980 h 134917"/>
                <a:gd name="connsiteX39" fmla="*/ 111763 w 134709"/>
                <a:gd name="connsiteY39" fmla="*/ 29747 h 134917"/>
                <a:gd name="connsiteX40" fmla="*/ 117684 w 134709"/>
                <a:gd name="connsiteY40" fmla="*/ 27209 h 134917"/>
                <a:gd name="connsiteX41" fmla="*/ 121914 w 134709"/>
                <a:gd name="connsiteY41" fmla="*/ 27209 h 134917"/>
                <a:gd name="connsiteX42" fmla="*/ 125015 w 134709"/>
                <a:gd name="connsiteY42" fmla="*/ 30311 h 134917"/>
                <a:gd name="connsiteX43" fmla="*/ 134320 w 134709"/>
                <a:gd name="connsiteY43" fmla="*/ 52867 h 134917"/>
                <a:gd name="connsiteX44" fmla="*/ 131218 w 134709"/>
                <a:gd name="connsiteY44" fmla="*/ 60198 h 134917"/>
                <a:gd name="connsiteX45" fmla="*/ 125297 w 134709"/>
                <a:gd name="connsiteY45" fmla="*/ 62736 h 134917"/>
                <a:gd name="connsiteX46" fmla="*/ 125297 w 134709"/>
                <a:gd name="connsiteY46" fmla="*/ 72322 h 134917"/>
                <a:gd name="connsiteX47" fmla="*/ 131218 w 134709"/>
                <a:gd name="connsiteY47" fmla="*/ 74860 h 134917"/>
                <a:gd name="connsiteX48" fmla="*/ 134320 w 134709"/>
                <a:gd name="connsiteY48" fmla="*/ 82191 h 134917"/>
                <a:gd name="connsiteX49" fmla="*/ 125015 w 134709"/>
                <a:gd name="connsiteY49" fmla="*/ 104466 h 134917"/>
                <a:gd name="connsiteX50" fmla="*/ 121914 w 134709"/>
                <a:gd name="connsiteY50" fmla="*/ 107567 h 134917"/>
                <a:gd name="connsiteX51" fmla="*/ 117684 w 134709"/>
                <a:gd name="connsiteY51" fmla="*/ 107567 h 134917"/>
                <a:gd name="connsiteX52" fmla="*/ 111763 w 134709"/>
                <a:gd name="connsiteY52" fmla="*/ 105030 h 134917"/>
                <a:gd name="connsiteX53" fmla="*/ 104996 w 134709"/>
                <a:gd name="connsiteY53" fmla="*/ 111797 h 134917"/>
                <a:gd name="connsiteX54" fmla="*/ 107534 w 134709"/>
                <a:gd name="connsiteY54" fmla="*/ 117718 h 134917"/>
                <a:gd name="connsiteX55" fmla="*/ 104432 w 134709"/>
                <a:gd name="connsiteY55" fmla="*/ 125049 h 134917"/>
                <a:gd name="connsiteX56" fmla="*/ 81875 w 134709"/>
                <a:gd name="connsiteY56" fmla="*/ 134353 h 134917"/>
                <a:gd name="connsiteX57" fmla="*/ 79902 w 134709"/>
                <a:gd name="connsiteY57" fmla="*/ 134917 h 134917"/>
                <a:gd name="connsiteX58" fmla="*/ 75672 w 134709"/>
                <a:gd name="connsiteY58" fmla="*/ 113770 h 134917"/>
                <a:gd name="connsiteX59" fmla="*/ 80748 w 134709"/>
                <a:gd name="connsiteY59" fmla="*/ 117154 h 134917"/>
                <a:gd name="connsiteX60" fmla="*/ 82721 w 134709"/>
                <a:gd name="connsiteY60" fmla="*/ 121665 h 134917"/>
                <a:gd name="connsiteX61" fmla="*/ 94846 w 134709"/>
                <a:gd name="connsiteY61" fmla="*/ 116590 h 134917"/>
                <a:gd name="connsiteX62" fmla="*/ 92872 w 134709"/>
                <a:gd name="connsiteY62" fmla="*/ 112079 h 134917"/>
                <a:gd name="connsiteX63" fmla="*/ 94846 w 134709"/>
                <a:gd name="connsiteY63" fmla="*/ 105312 h 134917"/>
                <a:gd name="connsiteX64" fmla="*/ 105278 w 134709"/>
                <a:gd name="connsiteY64" fmla="*/ 94879 h 134917"/>
                <a:gd name="connsiteX65" fmla="*/ 112045 w 134709"/>
                <a:gd name="connsiteY65" fmla="*/ 92905 h 134917"/>
                <a:gd name="connsiteX66" fmla="*/ 116556 w 134709"/>
                <a:gd name="connsiteY66" fmla="*/ 94879 h 134917"/>
                <a:gd name="connsiteX67" fmla="*/ 121632 w 134709"/>
                <a:gd name="connsiteY67" fmla="*/ 82755 h 134917"/>
                <a:gd name="connsiteX68" fmla="*/ 117120 w 134709"/>
                <a:gd name="connsiteY68" fmla="*/ 80781 h 134917"/>
                <a:gd name="connsiteX69" fmla="*/ 113737 w 134709"/>
                <a:gd name="connsiteY69" fmla="*/ 74578 h 134917"/>
                <a:gd name="connsiteX70" fmla="*/ 113737 w 134709"/>
                <a:gd name="connsiteY70" fmla="*/ 59634 h 134917"/>
                <a:gd name="connsiteX71" fmla="*/ 117120 w 134709"/>
                <a:gd name="connsiteY71" fmla="*/ 53431 h 134917"/>
                <a:gd name="connsiteX72" fmla="*/ 121632 w 134709"/>
                <a:gd name="connsiteY72" fmla="*/ 51457 h 134917"/>
                <a:gd name="connsiteX73" fmla="*/ 116556 w 134709"/>
                <a:gd name="connsiteY73" fmla="*/ 39333 h 134917"/>
                <a:gd name="connsiteX74" fmla="*/ 112045 w 134709"/>
                <a:gd name="connsiteY74" fmla="*/ 41307 h 134917"/>
                <a:gd name="connsiteX75" fmla="*/ 105560 w 134709"/>
                <a:gd name="connsiteY75" fmla="*/ 40179 h 134917"/>
                <a:gd name="connsiteX76" fmla="*/ 95127 w 134709"/>
                <a:gd name="connsiteY76" fmla="*/ 29747 h 134917"/>
                <a:gd name="connsiteX77" fmla="*/ 94564 w 134709"/>
                <a:gd name="connsiteY77" fmla="*/ 29183 h 134917"/>
                <a:gd name="connsiteX78" fmla="*/ 92872 w 134709"/>
                <a:gd name="connsiteY78" fmla="*/ 25235 h 134917"/>
                <a:gd name="connsiteX79" fmla="*/ 93436 w 134709"/>
                <a:gd name="connsiteY79" fmla="*/ 22980 h 134917"/>
                <a:gd name="connsiteX80" fmla="*/ 95409 w 134709"/>
                <a:gd name="connsiteY80" fmla="*/ 18468 h 134917"/>
                <a:gd name="connsiteX81" fmla="*/ 83285 w 134709"/>
                <a:gd name="connsiteY81" fmla="*/ 13393 h 134917"/>
                <a:gd name="connsiteX82" fmla="*/ 81312 w 134709"/>
                <a:gd name="connsiteY82" fmla="*/ 17904 h 134917"/>
                <a:gd name="connsiteX83" fmla="*/ 75108 w 134709"/>
                <a:gd name="connsiteY83" fmla="*/ 21288 h 134917"/>
                <a:gd name="connsiteX84" fmla="*/ 60447 w 134709"/>
                <a:gd name="connsiteY84" fmla="*/ 21288 h 134917"/>
                <a:gd name="connsiteX85" fmla="*/ 54243 w 134709"/>
                <a:gd name="connsiteY85" fmla="*/ 17904 h 134917"/>
                <a:gd name="connsiteX86" fmla="*/ 52270 w 134709"/>
                <a:gd name="connsiteY86" fmla="*/ 13393 h 134917"/>
                <a:gd name="connsiteX87" fmla="*/ 40146 w 134709"/>
                <a:gd name="connsiteY87" fmla="*/ 18468 h 134917"/>
                <a:gd name="connsiteX88" fmla="*/ 42119 w 134709"/>
                <a:gd name="connsiteY88" fmla="*/ 22980 h 134917"/>
                <a:gd name="connsiteX89" fmla="*/ 40146 w 134709"/>
                <a:gd name="connsiteY89" fmla="*/ 29747 h 134917"/>
                <a:gd name="connsiteX90" fmla="*/ 29713 w 134709"/>
                <a:gd name="connsiteY90" fmla="*/ 40179 h 134917"/>
                <a:gd name="connsiteX91" fmla="*/ 22946 w 134709"/>
                <a:gd name="connsiteY91" fmla="*/ 42153 h 134917"/>
                <a:gd name="connsiteX92" fmla="*/ 18435 w 134709"/>
                <a:gd name="connsiteY92" fmla="*/ 40179 h 134917"/>
                <a:gd name="connsiteX93" fmla="*/ 13359 w 134709"/>
                <a:gd name="connsiteY93" fmla="*/ 52303 h 134917"/>
                <a:gd name="connsiteX94" fmla="*/ 17871 w 134709"/>
                <a:gd name="connsiteY94" fmla="*/ 54277 h 134917"/>
                <a:gd name="connsiteX95" fmla="*/ 21254 w 134709"/>
                <a:gd name="connsiteY95" fmla="*/ 60480 h 134917"/>
                <a:gd name="connsiteX96" fmla="*/ 21254 w 134709"/>
                <a:gd name="connsiteY96" fmla="*/ 75424 h 134917"/>
                <a:gd name="connsiteX97" fmla="*/ 17871 w 134709"/>
                <a:gd name="connsiteY97" fmla="*/ 81627 h 134917"/>
                <a:gd name="connsiteX98" fmla="*/ 13359 w 134709"/>
                <a:gd name="connsiteY98" fmla="*/ 83601 h 134917"/>
                <a:gd name="connsiteX99" fmla="*/ 18435 w 134709"/>
                <a:gd name="connsiteY99" fmla="*/ 95725 h 134917"/>
                <a:gd name="connsiteX100" fmla="*/ 22946 w 134709"/>
                <a:gd name="connsiteY100" fmla="*/ 93751 h 134917"/>
                <a:gd name="connsiteX101" fmla="*/ 29713 w 134709"/>
                <a:gd name="connsiteY101" fmla="*/ 95725 h 134917"/>
                <a:gd name="connsiteX102" fmla="*/ 40146 w 134709"/>
                <a:gd name="connsiteY102" fmla="*/ 106157 h 134917"/>
                <a:gd name="connsiteX103" fmla="*/ 40709 w 134709"/>
                <a:gd name="connsiteY103" fmla="*/ 106721 h 134917"/>
                <a:gd name="connsiteX104" fmla="*/ 42401 w 134709"/>
                <a:gd name="connsiteY104" fmla="*/ 110669 h 134917"/>
                <a:gd name="connsiteX105" fmla="*/ 41837 w 134709"/>
                <a:gd name="connsiteY105" fmla="*/ 112924 h 134917"/>
                <a:gd name="connsiteX106" fmla="*/ 39864 w 134709"/>
                <a:gd name="connsiteY106" fmla="*/ 117436 h 134917"/>
                <a:gd name="connsiteX107" fmla="*/ 51988 w 134709"/>
                <a:gd name="connsiteY107" fmla="*/ 122511 h 134917"/>
                <a:gd name="connsiteX108" fmla="*/ 53961 w 134709"/>
                <a:gd name="connsiteY108" fmla="*/ 118000 h 134917"/>
                <a:gd name="connsiteX109" fmla="*/ 60165 w 134709"/>
                <a:gd name="connsiteY109" fmla="*/ 114616 h 134917"/>
                <a:gd name="connsiteX110" fmla="*/ 74826 w 134709"/>
                <a:gd name="connsiteY110" fmla="*/ 114616 h 134917"/>
                <a:gd name="connsiteX111" fmla="*/ 75672 w 134709"/>
                <a:gd name="connsiteY111" fmla="*/ 113770 h 13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34709" h="134917">
                  <a:moveTo>
                    <a:pt x="79902" y="134917"/>
                  </a:moveTo>
                  <a:cubicBezTo>
                    <a:pt x="79056" y="134917"/>
                    <a:pt x="78492" y="134635"/>
                    <a:pt x="77646" y="134353"/>
                  </a:cubicBezTo>
                  <a:cubicBezTo>
                    <a:pt x="76236" y="133789"/>
                    <a:pt x="75108" y="132662"/>
                    <a:pt x="74544" y="131252"/>
                  </a:cubicBezTo>
                  <a:lnTo>
                    <a:pt x="72007" y="125331"/>
                  </a:lnTo>
                  <a:cubicBezTo>
                    <a:pt x="68905" y="125613"/>
                    <a:pt x="65804" y="125613"/>
                    <a:pt x="62420" y="125331"/>
                  </a:cubicBezTo>
                  <a:lnTo>
                    <a:pt x="59883" y="131252"/>
                  </a:lnTo>
                  <a:cubicBezTo>
                    <a:pt x="59319" y="132662"/>
                    <a:pt x="58191" y="133789"/>
                    <a:pt x="56781" y="134353"/>
                  </a:cubicBezTo>
                  <a:cubicBezTo>
                    <a:pt x="55371" y="134917"/>
                    <a:pt x="53961" y="134917"/>
                    <a:pt x="52552" y="134353"/>
                  </a:cubicBezTo>
                  <a:lnTo>
                    <a:pt x="30277" y="125049"/>
                  </a:lnTo>
                  <a:cubicBezTo>
                    <a:pt x="27457" y="123921"/>
                    <a:pt x="26048" y="120537"/>
                    <a:pt x="27175" y="117718"/>
                  </a:cubicBezTo>
                  <a:lnTo>
                    <a:pt x="29713" y="111797"/>
                  </a:lnTo>
                  <a:cubicBezTo>
                    <a:pt x="27175" y="109823"/>
                    <a:pt x="25202" y="107567"/>
                    <a:pt x="22946" y="105030"/>
                  </a:cubicBezTo>
                  <a:lnTo>
                    <a:pt x="17025" y="107567"/>
                  </a:lnTo>
                  <a:cubicBezTo>
                    <a:pt x="15615" y="108131"/>
                    <a:pt x="14205" y="108131"/>
                    <a:pt x="12796" y="107567"/>
                  </a:cubicBezTo>
                  <a:cubicBezTo>
                    <a:pt x="11386" y="107003"/>
                    <a:pt x="10258" y="105876"/>
                    <a:pt x="9694" y="104466"/>
                  </a:cubicBezTo>
                  <a:lnTo>
                    <a:pt x="389" y="81909"/>
                  </a:lnTo>
                  <a:cubicBezTo>
                    <a:pt x="-738" y="79089"/>
                    <a:pt x="671" y="75706"/>
                    <a:pt x="3491" y="74578"/>
                  </a:cubicBezTo>
                  <a:lnTo>
                    <a:pt x="9412" y="72040"/>
                  </a:lnTo>
                  <a:cubicBezTo>
                    <a:pt x="9130" y="68939"/>
                    <a:pt x="9130" y="65837"/>
                    <a:pt x="9412" y="62454"/>
                  </a:cubicBezTo>
                  <a:lnTo>
                    <a:pt x="3491" y="59916"/>
                  </a:lnTo>
                  <a:cubicBezTo>
                    <a:pt x="671" y="58788"/>
                    <a:pt x="-738" y="55405"/>
                    <a:pt x="389" y="52585"/>
                  </a:cubicBezTo>
                  <a:lnTo>
                    <a:pt x="9694" y="30311"/>
                  </a:lnTo>
                  <a:cubicBezTo>
                    <a:pt x="10258" y="28901"/>
                    <a:pt x="11386" y="27773"/>
                    <a:pt x="12796" y="27209"/>
                  </a:cubicBezTo>
                  <a:cubicBezTo>
                    <a:pt x="14205" y="26645"/>
                    <a:pt x="15615" y="26645"/>
                    <a:pt x="17025" y="27209"/>
                  </a:cubicBezTo>
                  <a:lnTo>
                    <a:pt x="22946" y="29747"/>
                  </a:lnTo>
                  <a:cubicBezTo>
                    <a:pt x="24920" y="27209"/>
                    <a:pt x="27175" y="25235"/>
                    <a:pt x="29713" y="22980"/>
                  </a:cubicBezTo>
                  <a:lnTo>
                    <a:pt x="27175" y="17059"/>
                  </a:lnTo>
                  <a:cubicBezTo>
                    <a:pt x="26048" y="14239"/>
                    <a:pt x="27457" y="10855"/>
                    <a:pt x="30277" y="9728"/>
                  </a:cubicBezTo>
                  <a:lnTo>
                    <a:pt x="52834" y="423"/>
                  </a:lnTo>
                  <a:cubicBezTo>
                    <a:pt x="54243" y="-141"/>
                    <a:pt x="55653" y="-141"/>
                    <a:pt x="57063" y="423"/>
                  </a:cubicBezTo>
                  <a:cubicBezTo>
                    <a:pt x="58473" y="987"/>
                    <a:pt x="59601" y="2115"/>
                    <a:pt x="60165" y="3524"/>
                  </a:cubicBezTo>
                  <a:lnTo>
                    <a:pt x="62702" y="9446"/>
                  </a:lnTo>
                  <a:cubicBezTo>
                    <a:pt x="65804" y="9164"/>
                    <a:pt x="68905" y="9164"/>
                    <a:pt x="72289" y="9446"/>
                  </a:cubicBezTo>
                  <a:lnTo>
                    <a:pt x="74826" y="3524"/>
                  </a:lnTo>
                  <a:cubicBezTo>
                    <a:pt x="75390" y="2115"/>
                    <a:pt x="76518" y="987"/>
                    <a:pt x="77928" y="423"/>
                  </a:cubicBezTo>
                  <a:cubicBezTo>
                    <a:pt x="79338" y="-141"/>
                    <a:pt x="80748" y="-141"/>
                    <a:pt x="82157" y="423"/>
                  </a:cubicBezTo>
                  <a:lnTo>
                    <a:pt x="104432" y="9728"/>
                  </a:lnTo>
                  <a:cubicBezTo>
                    <a:pt x="107252" y="10855"/>
                    <a:pt x="108662" y="14239"/>
                    <a:pt x="107534" y="17059"/>
                  </a:cubicBezTo>
                  <a:lnTo>
                    <a:pt x="104996" y="22980"/>
                  </a:lnTo>
                  <a:cubicBezTo>
                    <a:pt x="107534" y="24953"/>
                    <a:pt x="109507" y="27209"/>
                    <a:pt x="111763" y="29747"/>
                  </a:cubicBezTo>
                  <a:lnTo>
                    <a:pt x="117684" y="27209"/>
                  </a:lnTo>
                  <a:cubicBezTo>
                    <a:pt x="119094" y="26645"/>
                    <a:pt x="120504" y="26645"/>
                    <a:pt x="121914" y="27209"/>
                  </a:cubicBezTo>
                  <a:cubicBezTo>
                    <a:pt x="123323" y="27773"/>
                    <a:pt x="124451" y="28901"/>
                    <a:pt x="125015" y="30311"/>
                  </a:cubicBezTo>
                  <a:lnTo>
                    <a:pt x="134320" y="52867"/>
                  </a:lnTo>
                  <a:cubicBezTo>
                    <a:pt x="135448" y="55687"/>
                    <a:pt x="134038" y="59070"/>
                    <a:pt x="131218" y="60198"/>
                  </a:cubicBezTo>
                  <a:lnTo>
                    <a:pt x="125297" y="62736"/>
                  </a:lnTo>
                  <a:cubicBezTo>
                    <a:pt x="125579" y="65837"/>
                    <a:pt x="125579" y="68939"/>
                    <a:pt x="125297" y="72322"/>
                  </a:cubicBezTo>
                  <a:lnTo>
                    <a:pt x="131218" y="74860"/>
                  </a:lnTo>
                  <a:cubicBezTo>
                    <a:pt x="134038" y="75988"/>
                    <a:pt x="135448" y="79371"/>
                    <a:pt x="134320" y="82191"/>
                  </a:cubicBezTo>
                  <a:lnTo>
                    <a:pt x="125015" y="104466"/>
                  </a:lnTo>
                  <a:cubicBezTo>
                    <a:pt x="124451" y="105876"/>
                    <a:pt x="123323" y="107003"/>
                    <a:pt x="121914" y="107567"/>
                  </a:cubicBezTo>
                  <a:cubicBezTo>
                    <a:pt x="120504" y="108131"/>
                    <a:pt x="119094" y="108131"/>
                    <a:pt x="117684" y="107567"/>
                  </a:cubicBezTo>
                  <a:lnTo>
                    <a:pt x="111763" y="105030"/>
                  </a:lnTo>
                  <a:cubicBezTo>
                    <a:pt x="109789" y="107567"/>
                    <a:pt x="107534" y="109541"/>
                    <a:pt x="104996" y="111797"/>
                  </a:cubicBezTo>
                  <a:lnTo>
                    <a:pt x="107534" y="117718"/>
                  </a:lnTo>
                  <a:cubicBezTo>
                    <a:pt x="108662" y="120537"/>
                    <a:pt x="107252" y="123921"/>
                    <a:pt x="104432" y="125049"/>
                  </a:cubicBezTo>
                  <a:lnTo>
                    <a:pt x="81875" y="134353"/>
                  </a:lnTo>
                  <a:cubicBezTo>
                    <a:pt x="81312" y="134635"/>
                    <a:pt x="80466" y="134917"/>
                    <a:pt x="79902" y="134917"/>
                  </a:cubicBezTo>
                  <a:close/>
                  <a:moveTo>
                    <a:pt x="75672" y="113770"/>
                  </a:moveTo>
                  <a:cubicBezTo>
                    <a:pt x="77928" y="113770"/>
                    <a:pt x="79902" y="115180"/>
                    <a:pt x="80748" y="117154"/>
                  </a:cubicBezTo>
                  <a:lnTo>
                    <a:pt x="82721" y="121665"/>
                  </a:lnTo>
                  <a:lnTo>
                    <a:pt x="94846" y="116590"/>
                  </a:lnTo>
                  <a:lnTo>
                    <a:pt x="92872" y="112079"/>
                  </a:lnTo>
                  <a:cubicBezTo>
                    <a:pt x="91744" y="109541"/>
                    <a:pt x="92590" y="107003"/>
                    <a:pt x="94846" y="105312"/>
                  </a:cubicBezTo>
                  <a:cubicBezTo>
                    <a:pt x="98793" y="102492"/>
                    <a:pt x="102458" y="98827"/>
                    <a:pt x="105278" y="94879"/>
                  </a:cubicBezTo>
                  <a:cubicBezTo>
                    <a:pt x="106688" y="92623"/>
                    <a:pt x="109507" y="92060"/>
                    <a:pt x="112045" y="92905"/>
                  </a:cubicBezTo>
                  <a:lnTo>
                    <a:pt x="116556" y="94879"/>
                  </a:lnTo>
                  <a:lnTo>
                    <a:pt x="121632" y="82755"/>
                  </a:lnTo>
                  <a:lnTo>
                    <a:pt x="117120" y="80781"/>
                  </a:lnTo>
                  <a:cubicBezTo>
                    <a:pt x="114583" y="79653"/>
                    <a:pt x="113173" y="77116"/>
                    <a:pt x="113737" y="74578"/>
                  </a:cubicBezTo>
                  <a:cubicBezTo>
                    <a:pt x="114583" y="69785"/>
                    <a:pt x="114583" y="64710"/>
                    <a:pt x="113737" y="59634"/>
                  </a:cubicBezTo>
                  <a:cubicBezTo>
                    <a:pt x="113455" y="57097"/>
                    <a:pt x="114865" y="54559"/>
                    <a:pt x="117120" y="53431"/>
                  </a:cubicBezTo>
                  <a:lnTo>
                    <a:pt x="121632" y="51457"/>
                  </a:lnTo>
                  <a:lnTo>
                    <a:pt x="116556" y="39333"/>
                  </a:lnTo>
                  <a:lnTo>
                    <a:pt x="112045" y="41307"/>
                  </a:lnTo>
                  <a:cubicBezTo>
                    <a:pt x="109789" y="42999"/>
                    <a:pt x="106970" y="42435"/>
                    <a:pt x="105560" y="40179"/>
                  </a:cubicBezTo>
                  <a:cubicBezTo>
                    <a:pt x="102740" y="36232"/>
                    <a:pt x="99075" y="32566"/>
                    <a:pt x="95127" y="29747"/>
                  </a:cubicBezTo>
                  <a:cubicBezTo>
                    <a:pt x="94846" y="29465"/>
                    <a:pt x="94564" y="29465"/>
                    <a:pt x="94564" y="29183"/>
                  </a:cubicBezTo>
                  <a:cubicBezTo>
                    <a:pt x="93436" y="28055"/>
                    <a:pt x="92872" y="26645"/>
                    <a:pt x="92872" y="25235"/>
                  </a:cubicBezTo>
                  <a:cubicBezTo>
                    <a:pt x="92872" y="24389"/>
                    <a:pt x="93154" y="23826"/>
                    <a:pt x="93436" y="22980"/>
                  </a:cubicBezTo>
                  <a:lnTo>
                    <a:pt x="95409" y="18468"/>
                  </a:lnTo>
                  <a:lnTo>
                    <a:pt x="83285" y="13393"/>
                  </a:lnTo>
                  <a:lnTo>
                    <a:pt x="81312" y="17904"/>
                  </a:lnTo>
                  <a:cubicBezTo>
                    <a:pt x="80184" y="20442"/>
                    <a:pt x="77646" y="21852"/>
                    <a:pt x="75108" y="21288"/>
                  </a:cubicBezTo>
                  <a:cubicBezTo>
                    <a:pt x="70315" y="20442"/>
                    <a:pt x="65240" y="20442"/>
                    <a:pt x="60447" y="21288"/>
                  </a:cubicBezTo>
                  <a:cubicBezTo>
                    <a:pt x="57909" y="21852"/>
                    <a:pt x="55371" y="20160"/>
                    <a:pt x="54243" y="17904"/>
                  </a:cubicBezTo>
                  <a:lnTo>
                    <a:pt x="52270" y="13393"/>
                  </a:lnTo>
                  <a:lnTo>
                    <a:pt x="40146" y="18468"/>
                  </a:lnTo>
                  <a:lnTo>
                    <a:pt x="42119" y="22980"/>
                  </a:lnTo>
                  <a:cubicBezTo>
                    <a:pt x="43247" y="25517"/>
                    <a:pt x="42401" y="28055"/>
                    <a:pt x="40146" y="29747"/>
                  </a:cubicBezTo>
                  <a:cubicBezTo>
                    <a:pt x="36198" y="32566"/>
                    <a:pt x="32533" y="36232"/>
                    <a:pt x="29713" y="40179"/>
                  </a:cubicBezTo>
                  <a:cubicBezTo>
                    <a:pt x="28303" y="42435"/>
                    <a:pt x="25484" y="42999"/>
                    <a:pt x="22946" y="42153"/>
                  </a:cubicBezTo>
                  <a:lnTo>
                    <a:pt x="18435" y="40179"/>
                  </a:lnTo>
                  <a:lnTo>
                    <a:pt x="13359" y="52303"/>
                  </a:lnTo>
                  <a:lnTo>
                    <a:pt x="17871" y="54277"/>
                  </a:lnTo>
                  <a:cubicBezTo>
                    <a:pt x="20408" y="55405"/>
                    <a:pt x="21818" y="57943"/>
                    <a:pt x="21254" y="60480"/>
                  </a:cubicBezTo>
                  <a:cubicBezTo>
                    <a:pt x="20408" y="65273"/>
                    <a:pt x="20408" y="70349"/>
                    <a:pt x="21254" y="75424"/>
                  </a:cubicBezTo>
                  <a:cubicBezTo>
                    <a:pt x="21536" y="77962"/>
                    <a:pt x="20126" y="80499"/>
                    <a:pt x="17871" y="81627"/>
                  </a:cubicBezTo>
                  <a:lnTo>
                    <a:pt x="13359" y="83601"/>
                  </a:lnTo>
                  <a:lnTo>
                    <a:pt x="18435" y="95725"/>
                  </a:lnTo>
                  <a:lnTo>
                    <a:pt x="22946" y="93751"/>
                  </a:lnTo>
                  <a:cubicBezTo>
                    <a:pt x="25484" y="92623"/>
                    <a:pt x="28021" y="93469"/>
                    <a:pt x="29713" y="95725"/>
                  </a:cubicBezTo>
                  <a:cubicBezTo>
                    <a:pt x="32533" y="99672"/>
                    <a:pt x="36198" y="103338"/>
                    <a:pt x="40146" y="106157"/>
                  </a:cubicBezTo>
                  <a:cubicBezTo>
                    <a:pt x="40427" y="106439"/>
                    <a:pt x="40709" y="106439"/>
                    <a:pt x="40709" y="106721"/>
                  </a:cubicBezTo>
                  <a:cubicBezTo>
                    <a:pt x="41837" y="107849"/>
                    <a:pt x="42401" y="109259"/>
                    <a:pt x="42401" y="110669"/>
                  </a:cubicBezTo>
                  <a:cubicBezTo>
                    <a:pt x="42401" y="111515"/>
                    <a:pt x="42119" y="112079"/>
                    <a:pt x="41837" y="112924"/>
                  </a:cubicBezTo>
                  <a:lnTo>
                    <a:pt x="39864" y="117436"/>
                  </a:lnTo>
                  <a:lnTo>
                    <a:pt x="51988" y="122511"/>
                  </a:lnTo>
                  <a:lnTo>
                    <a:pt x="53961" y="118000"/>
                  </a:lnTo>
                  <a:cubicBezTo>
                    <a:pt x="55089" y="115462"/>
                    <a:pt x="57627" y="114052"/>
                    <a:pt x="60165" y="114616"/>
                  </a:cubicBezTo>
                  <a:cubicBezTo>
                    <a:pt x="64958" y="115462"/>
                    <a:pt x="70033" y="115462"/>
                    <a:pt x="74826" y="114616"/>
                  </a:cubicBezTo>
                  <a:cubicBezTo>
                    <a:pt x="75108" y="113770"/>
                    <a:pt x="75390" y="113770"/>
                    <a:pt x="75672" y="11377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: Shape 315">
              <a:extLst>
                <a:ext uri="{FF2B5EF4-FFF2-40B4-BE49-F238E27FC236}">
                  <a16:creationId xmlns:a16="http://schemas.microsoft.com/office/drawing/2014/main" id="{0DD50E8E-4808-A01D-0282-1E46D9885C3A}"/>
                </a:ext>
              </a:extLst>
            </p:cNvPr>
            <p:cNvSpPr/>
            <p:nvPr/>
          </p:nvSpPr>
          <p:spPr>
            <a:xfrm>
              <a:off x="2776559" y="2297727"/>
              <a:ext cx="52578" cy="122670"/>
            </a:xfrm>
            <a:custGeom>
              <a:avLst/>
              <a:gdLst>
                <a:gd name="connsiteX0" fmla="*/ 86134 w 101017"/>
                <a:gd name="connsiteY0" fmla="*/ 0 h 260501"/>
                <a:gd name="connsiteX1" fmla="*/ 71251 w 101017"/>
                <a:gd name="connsiteY1" fmla="*/ 14883 h 260501"/>
                <a:gd name="connsiteX2" fmla="*/ 71251 w 101017"/>
                <a:gd name="connsiteY2" fmla="*/ 230728 h 260501"/>
                <a:gd name="connsiteX3" fmla="*/ 29766 w 101017"/>
                <a:gd name="connsiteY3" fmla="*/ 230728 h 260501"/>
                <a:gd name="connsiteX4" fmla="*/ 29766 w 101017"/>
                <a:gd name="connsiteY4" fmla="*/ 101062 h 260501"/>
                <a:gd name="connsiteX5" fmla="*/ 14883 w 101017"/>
                <a:gd name="connsiteY5" fmla="*/ 86179 h 260501"/>
                <a:gd name="connsiteX6" fmla="*/ 0 w 101017"/>
                <a:gd name="connsiteY6" fmla="*/ 101062 h 260501"/>
                <a:gd name="connsiteX7" fmla="*/ 0 w 101017"/>
                <a:gd name="connsiteY7" fmla="*/ 245619 h 260501"/>
                <a:gd name="connsiteX8" fmla="*/ 14883 w 101017"/>
                <a:gd name="connsiteY8" fmla="*/ 260501 h 260501"/>
                <a:gd name="connsiteX9" fmla="*/ 86134 w 101017"/>
                <a:gd name="connsiteY9" fmla="*/ 260501 h 260501"/>
                <a:gd name="connsiteX10" fmla="*/ 101017 w 101017"/>
                <a:gd name="connsiteY10" fmla="*/ 245619 h 260501"/>
                <a:gd name="connsiteX11" fmla="*/ 101017 w 101017"/>
                <a:gd name="connsiteY11" fmla="*/ 14883 h 260501"/>
                <a:gd name="connsiteX12" fmla="*/ 86134 w 101017"/>
                <a:gd name="connsiteY12" fmla="*/ 0 h 26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7" h="260501">
                  <a:moveTo>
                    <a:pt x="86134" y="0"/>
                  </a:moveTo>
                  <a:cubicBezTo>
                    <a:pt x="77919" y="0"/>
                    <a:pt x="71251" y="6668"/>
                    <a:pt x="71251" y="14883"/>
                  </a:cubicBezTo>
                  <a:lnTo>
                    <a:pt x="71251" y="230728"/>
                  </a:lnTo>
                  <a:lnTo>
                    <a:pt x="29766" y="230728"/>
                  </a:lnTo>
                  <a:lnTo>
                    <a:pt x="29766" y="101062"/>
                  </a:lnTo>
                  <a:cubicBezTo>
                    <a:pt x="29766" y="92846"/>
                    <a:pt x="23098" y="86179"/>
                    <a:pt x="14883" y="86179"/>
                  </a:cubicBezTo>
                  <a:cubicBezTo>
                    <a:pt x="6668" y="86179"/>
                    <a:pt x="0" y="92846"/>
                    <a:pt x="0" y="101062"/>
                  </a:cubicBezTo>
                  <a:lnTo>
                    <a:pt x="0" y="245619"/>
                  </a:lnTo>
                  <a:cubicBezTo>
                    <a:pt x="0" y="253834"/>
                    <a:pt x="6668" y="260501"/>
                    <a:pt x="14883" y="260501"/>
                  </a:cubicBezTo>
                  <a:lnTo>
                    <a:pt x="86134" y="260501"/>
                  </a:lnTo>
                  <a:cubicBezTo>
                    <a:pt x="94350" y="260501"/>
                    <a:pt x="101017" y="253834"/>
                    <a:pt x="101017" y="245619"/>
                  </a:cubicBezTo>
                  <a:lnTo>
                    <a:pt x="101017" y="14883"/>
                  </a:lnTo>
                  <a:cubicBezTo>
                    <a:pt x="101017" y="6668"/>
                    <a:pt x="94357" y="0"/>
                    <a:pt x="86134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: Shape 316">
              <a:extLst>
                <a:ext uri="{FF2B5EF4-FFF2-40B4-BE49-F238E27FC236}">
                  <a16:creationId xmlns:a16="http://schemas.microsoft.com/office/drawing/2014/main" id="{55201237-ADC3-351A-1E19-E16C7339A0EC}"/>
                </a:ext>
              </a:extLst>
            </p:cNvPr>
            <p:cNvSpPr/>
            <p:nvPr/>
          </p:nvSpPr>
          <p:spPr>
            <a:xfrm>
              <a:off x="2706908" y="2359785"/>
              <a:ext cx="52578" cy="60608"/>
            </a:xfrm>
            <a:custGeom>
              <a:avLst/>
              <a:gdLst>
                <a:gd name="connsiteX0" fmla="*/ 86134 w 101017"/>
                <a:gd name="connsiteY0" fmla="*/ 0 h 128706"/>
                <a:gd name="connsiteX1" fmla="*/ 71251 w 101017"/>
                <a:gd name="connsiteY1" fmla="*/ 14883 h 128706"/>
                <a:gd name="connsiteX2" fmla="*/ 71251 w 101017"/>
                <a:gd name="connsiteY2" fmla="*/ 98941 h 128706"/>
                <a:gd name="connsiteX3" fmla="*/ 29766 w 101017"/>
                <a:gd name="connsiteY3" fmla="*/ 98941 h 128706"/>
                <a:gd name="connsiteX4" fmla="*/ 29766 w 101017"/>
                <a:gd name="connsiteY4" fmla="*/ 55089 h 128706"/>
                <a:gd name="connsiteX5" fmla="*/ 14883 w 101017"/>
                <a:gd name="connsiteY5" fmla="*/ 40206 h 128706"/>
                <a:gd name="connsiteX6" fmla="*/ 0 w 101017"/>
                <a:gd name="connsiteY6" fmla="*/ 55089 h 128706"/>
                <a:gd name="connsiteX7" fmla="*/ 0 w 101017"/>
                <a:gd name="connsiteY7" fmla="*/ 113824 h 128706"/>
                <a:gd name="connsiteX8" fmla="*/ 14883 w 101017"/>
                <a:gd name="connsiteY8" fmla="*/ 128707 h 128706"/>
                <a:gd name="connsiteX9" fmla="*/ 86134 w 101017"/>
                <a:gd name="connsiteY9" fmla="*/ 128707 h 128706"/>
                <a:gd name="connsiteX10" fmla="*/ 101017 w 101017"/>
                <a:gd name="connsiteY10" fmla="*/ 113824 h 128706"/>
                <a:gd name="connsiteX11" fmla="*/ 101017 w 101017"/>
                <a:gd name="connsiteY11" fmla="*/ 14883 h 128706"/>
                <a:gd name="connsiteX12" fmla="*/ 86134 w 101017"/>
                <a:gd name="connsiteY12" fmla="*/ 0 h 12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7" h="128706">
                  <a:moveTo>
                    <a:pt x="86134" y="0"/>
                  </a:moveTo>
                  <a:cubicBezTo>
                    <a:pt x="77919" y="0"/>
                    <a:pt x="71251" y="6668"/>
                    <a:pt x="71251" y="14883"/>
                  </a:cubicBezTo>
                  <a:lnTo>
                    <a:pt x="71251" y="98941"/>
                  </a:lnTo>
                  <a:lnTo>
                    <a:pt x="29766" y="98941"/>
                  </a:lnTo>
                  <a:lnTo>
                    <a:pt x="29766" y="55089"/>
                  </a:lnTo>
                  <a:cubicBezTo>
                    <a:pt x="29766" y="46873"/>
                    <a:pt x="23098" y="40206"/>
                    <a:pt x="14883" y="40206"/>
                  </a:cubicBezTo>
                  <a:cubicBezTo>
                    <a:pt x="6667" y="40206"/>
                    <a:pt x="0" y="46873"/>
                    <a:pt x="0" y="55089"/>
                  </a:cubicBezTo>
                  <a:lnTo>
                    <a:pt x="0" y="113824"/>
                  </a:lnTo>
                  <a:cubicBezTo>
                    <a:pt x="0" y="122039"/>
                    <a:pt x="6667" y="128707"/>
                    <a:pt x="14883" y="128707"/>
                  </a:cubicBezTo>
                  <a:lnTo>
                    <a:pt x="86134" y="128707"/>
                  </a:lnTo>
                  <a:cubicBezTo>
                    <a:pt x="94350" y="128707"/>
                    <a:pt x="101017" y="122039"/>
                    <a:pt x="101017" y="113824"/>
                  </a:cubicBezTo>
                  <a:lnTo>
                    <a:pt x="101017" y="14883"/>
                  </a:lnTo>
                  <a:cubicBezTo>
                    <a:pt x="101017" y="6668"/>
                    <a:pt x="94350" y="0"/>
                    <a:pt x="86134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: Shape 317">
              <a:extLst>
                <a:ext uri="{FF2B5EF4-FFF2-40B4-BE49-F238E27FC236}">
                  <a16:creationId xmlns:a16="http://schemas.microsoft.com/office/drawing/2014/main" id="{3AC1247B-327C-0A45-726C-AE6074933D41}"/>
                </a:ext>
              </a:extLst>
            </p:cNvPr>
            <p:cNvSpPr/>
            <p:nvPr/>
          </p:nvSpPr>
          <p:spPr>
            <a:xfrm>
              <a:off x="2846214" y="2258165"/>
              <a:ext cx="52578" cy="162232"/>
            </a:xfrm>
            <a:custGeom>
              <a:avLst/>
              <a:gdLst>
                <a:gd name="connsiteX0" fmla="*/ 86134 w 101017"/>
                <a:gd name="connsiteY0" fmla="*/ 0 h 344514"/>
                <a:gd name="connsiteX1" fmla="*/ 14883 w 101017"/>
                <a:gd name="connsiteY1" fmla="*/ 0 h 344514"/>
                <a:gd name="connsiteX2" fmla="*/ 0 w 101017"/>
                <a:gd name="connsiteY2" fmla="*/ 14883 h 344514"/>
                <a:gd name="connsiteX3" fmla="*/ 0 w 101017"/>
                <a:gd name="connsiteY3" fmla="*/ 329632 h 344514"/>
                <a:gd name="connsiteX4" fmla="*/ 14883 w 101017"/>
                <a:gd name="connsiteY4" fmla="*/ 344515 h 344514"/>
                <a:gd name="connsiteX5" fmla="*/ 86134 w 101017"/>
                <a:gd name="connsiteY5" fmla="*/ 344515 h 344514"/>
                <a:gd name="connsiteX6" fmla="*/ 101017 w 101017"/>
                <a:gd name="connsiteY6" fmla="*/ 329632 h 344514"/>
                <a:gd name="connsiteX7" fmla="*/ 101017 w 101017"/>
                <a:gd name="connsiteY7" fmla="*/ 14883 h 344514"/>
                <a:gd name="connsiteX8" fmla="*/ 86134 w 101017"/>
                <a:gd name="connsiteY8" fmla="*/ 0 h 344514"/>
                <a:gd name="connsiteX9" fmla="*/ 71251 w 101017"/>
                <a:gd name="connsiteY9" fmla="*/ 314749 h 344514"/>
                <a:gd name="connsiteX10" fmla="*/ 29766 w 101017"/>
                <a:gd name="connsiteY10" fmla="*/ 314749 h 344514"/>
                <a:gd name="connsiteX11" fmla="*/ 29766 w 101017"/>
                <a:gd name="connsiteY11" fmla="*/ 29766 h 344514"/>
                <a:gd name="connsiteX12" fmla="*/ 71251 w 101017"/>
                <a:gd name="connsiteY12" fmla="*/ 29766 h 344514"/>
                <a:gd name="connsiteX13" fmla="*/ 71251 w 101017"/>
                <a:gd name="connsiteY13" fmla="*/ 314749 h 34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017" h="344514">
                  <a:moveTo>
                    <a:pt x="86134" y="0"/>
                  </a:moveTo>
                  <a:lnTo>
                    <a:pt x="14883" y="0"/>
                  </a:lnTo>
                  <a:cubicBezTo>
                    <a:pt x="6667" y="0"/>
                    <a:pt x="0" y="6668"/>
                    <a:pt x="0" y="14883"/>
                  </a:cubicBezTo>
                  <a:lnTo>
                    <a:pt x="0" y="329632"/>
                  </a:lnTo>
                  <a:cubicBezTo>
                    <a:pt x="0" y="337847"/>
                    <a:pt x="6667" y="344515"/>
                    <a:pt x="14883" y="344515"/>
                  </a:cubicBezTo>
                  <a:lnTo>
                    <a:pt x="86134" y="344515"/>
                  </a:lnTo>
                  <a:cubicBezTo>
                    <a:pt x="94350" y="344515"/>
                    <a:pt x="101017" y="337847"/>
                    <a:pt x="101017" y="329632"/>
                  </a:cubicBezTo>
                  <a:lnTo>
                    <a:pt x="101017" y="14883"/>
                  </a:lnTo>
                  <a:cubicBezTo>
                    <a:pt x="101017" y="6660"/>
                    <a:pt x="94357" y="0"/>
                    <a:pt x="86134" y="0"/>
                  </a:cubicBezTo>
                  <a:close/>
                  <a:moveTo>
                    <a:pt x="71251" y="314749"/>
                  </a:moveTo>
                  <a:lnTo>
                    <a:pt x="29766" y="314749"/>
                  </a:lnTo>
                  <a:lnTo>
                    <a:pt x="29766" y="29766"/>
                  </a:lnTo>
                  <a:lnTo>
                    <a:pt x="71251" y="29766"/>
                  </a:lnTo>
                  <a:lnTo>
                    <a:pt x="71251" y="31474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7" name="Arrow: Right 136">
            <a:extLst>
              <a:ext uri="{FF2B5EF4-FFF2-40B4-BE49-F238E27FC236}">
                <a16:creationId xmlns:a16="http://schemas.microsoft.com/office/drawing/2014/main" id="{E2A33CFB-3B3E-5193-79AC-1767F8525E8F}"/>
              </a:ext>
            </a:extLst>
          </p:cNvPr>
          <p:cNvSpPr/>
          <p:nvPr/>
        </p:nvSpPr>
        <p:spPr>
          <a:xfrm>
            <a:off x="5285320" y="4408010"/>
            <a:ext cx="1185244" cy="100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8" name="Arrow: Right 137">
            <a:extLst>
              <a:ext uri="{FF2B5EF4-FFF2-40B4-BE49-F238E27FC236}">
                <a16:creationId xmlns:a16="http://schemas.microsoft.com/office/drawing/2014/main" id="{F8ED4587-C583-EB46-AC55-4E0664E71BD5}"/>
              </a:ext>
            </a:extLst>
          </p:cNvPr>
          <p:cNvSpPr/>
          <p:nvPr/>
        </p:nvSpPr>
        <p:spPr>
          <a:xfrm rot="10800000">
            <a:off x="1432480" y="4441218"/>
            <a:ext cx="1185244" cy="100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9" name="Arrow: Right 138">
            <a:extLst>
              <a:ext uri="{FF2B5EF4-FFF2-40B4-BE49-F238E27FC236}">
                <a16:creationId xmlns:a16="http://schemas.microsoft.com/office/drawing/2014/main" id="{7E8B2714-5897-2CC7-8716-04F0CCB2C379}"/>
              </a:ext>
            </a:extLst>
          </p:cNvPr>
          <p:cNvSpPr/>
          <p:nvPr/>
        </p:nvSpPr>
        <p:spPr>
          <a:xfrm>
            <a:off x="1449100" y="4213984"/>
            <a:ext cx="1185244" cy="100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0" name="Arrow: Right 139">
            <a:extLst>
              <a:ext uri="{FF2B5EF4-FFF2-40B4-BE49-F238E27FC236}">
                <a16:creationId xmlns:a16="http://schemas.microsoft.com/office/drawing/2014/main" id="{13DFC84E-610D-C716-7451-7566BED2313D}"/>
              </a:ext>
            </a:extLst>
          </p:cNvPr>
          <p:cNvSpPr/>
          <p:nvPr/>
        </p:nvSpPr>
        <p:spPr>
          <a:xfrm>
            <a:off x="5285320" y="3688195"/>
            <a:ext cx="1185244" cy="100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1" name="Arrow: Right 140">
            <a:extLst>
              <a:ext uri="{FF2B5EF4-FFF2-40B4-BE49-F238E27FC236}">
                <a16:creationId xmlns:a16="http://schemas.microsoft.com/office/drawing/2014/main" id="{4915FB9D-199D-8086-CDAB-B11CC26D18F6}"/>
              </a:ext>
            </a:extLst>
          </p:cNvPr>
          <p:cNvSpPr/>
          <p:nvPr/>
        </p:nvSpPr>
        <p:spPr>
          <a:xfrm>
            <a:off x="5285320" y="5125271"/>
            <a:ext cx="1185244" cy="100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63F099E-F738-2F0E-2AD0-7767447DD2DE}"/>
              </a:ext>
            </a:extLst>
          </p:cNvPr>
          <p:cNvGrpSpPr/>
          <p:nvPr/>
        </p:nvGrpSpPr>
        <p:grpSpPr>
          <a:xfrm>
            <a:off x="5237857" y="2547963"/>
            <a:ext cx="1966202" cy="687620"/>
            <a:chOff x="5320110" y="2616612"/>
            <a:chExt cx="1966202" cy="687620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C9EB52EA-1AF1-BCF1-2E89-16FD5E266EC1}"/>
                </a:ext>
              </a:extLst>
            </p:cNvPr>
            <p:cNvGrpSpPr/>
            <p:nvPr/>
          </p:nvGrpSpPr>
          <p:grpSpPr>
            <a:xfrm>
              <a:off x="6685006" y="2616612"/>
              <a:ext cx="601306" cy="585871"/>
              <a:chOff x="5840352" y="3284323"/>
              <a:chExt cx="601306" cy="585871"/>
            </a:xfrm>
            <a:solidFill>
              <a:schemeClr val="accent2"/>
            </a:solidFill>
          </p:grpSpPr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5307E28F-C965-1B97-8EB3-39D030AD0D6B}"/>
                  </a:ext>
                </a:extLst>
              </p:cNvPr>
              <p:cNvSpPr/>
              <p:nvPr/>
            </p:nvSpPr>
            <p:spPr>
              <a:xfrm>
                <a:off x="5847207" y="3284323"/>
                <a:ext cx="585871" cy="5858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D005927D-07B4-BDB8-B2C0-5DDAF5D202CB}"/>
                  </a:ext>
                </a:extLst>
              </p:cNvPr>
              <p:cNvSpPr txBox="1"/>
              <p:nvPr/>
            </p:nvSpPr>
            <p:spPr>
              <a:xfrm>
                <a:off x="5840352" y="3407981"/>
                <a:ext cx="60130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ira Sans" panose="020B0503050000020004" pitchFamily="34" charset="0"/>
                    <a:ea typeface="+mn-ea"/>
                    <a:cs typeface="+mn-cs"/>
                  </a:rPr>
                  <a:t>Content Store </a:t>
                </a:r>
              </a:p>
            </p:txBody>
          </p:sp>
        </p:grpSp>
        <p:sp>
          <p:nvSpPr>
            <p:cNvPr id="144" name="Arrow: Right 143">
              <a:extLst>
                <a:ext uri="{FF2B5EF4-FFF2-40B4-BE49-F238E27FC236}">
                  <a16:creationId xmlns:a16="http://schemas.microsoft.com/office/drawing/2014/main" id="{1C00FD3D-05AD-8050-7F0B-856492C81125}"/>
                </a:ext>
              </a:extLst>
            </p:cNvPr>
            <p:cNvSpPr/>
            <p:nvPr/>
          </p:nvSpPr>
          <p:spPr>
            <a:xfrm rot="20265144">
              <a:off x="5320110" y="3192805"/>
              <a:ext cx="1312492" cy="1114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EAD198C5-B553-79DD-9D4A-FBB49208F2B2}"/>
              </a:ext>
            </a:extLst>
          </p:cNvPr>
          <p:cNvSpPr txBox="1"/>
          <p:nvPr/>
        </p:nvSpPr>
        <p:spPr>
          <a:xfrm>
            <a:off x="7928957" y="2568960"/>
            <a:ext cx="37699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000"/>
              <a:t>A ”channel” / self-service portal where Perfion clients can expose selected product information and/or digital assets for download by external and internal parties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B295F55-ED87-2619-F9F0-639D22CF0733}"/>
              </a:ext>
            </a:extLst>
          </p:cNvPr>
          <p:cNvGrpSpPr/>
          <p:nvPr/>
        </p:nvGrpSpPr>
        <p:grpSpPr>
          <a:xfrm>
            <a:off x="7041354" y="2850459"/>
            <a:ext cx="601306" cy="585871"/>
            <a:chOff x="7132485" y="3223622"/>
            <a:chExt cx="601306" cy="585871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497836F8-683D-BB28-F97B-8BE31FA4FD62}"/>
                </a:ext>
              </a:extLst>
            </p:cNvPr>
            <p:cNvSpPr/>
            <p:nvPr/>
          </p:nvSpPr>
          <p:spPr>
            <a:xfrm>
              <a:off x="7139340" y="3223622"/>
              <a:ext cx="585871" cy="58587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5C547A4F-B3FE-68DC-AB9D-75408079D3AF}"/>
                </a:ext>
              </a:extLst>
            </p:cNvPr>
            <p:cNvSpPr txBox="1"/>
            <p:nvPr/>
          </p:nvSpPr>
          <p:spPr>
            <a:xfrm>
              <a:off x="7132485" y="3347280"/>
              <a:ext cx="6013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+mn-ea"/>
                  <a:cs typeface="+mn-cs"/>
                </a:rPr>
                <a:t>Content Store 2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921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875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875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875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875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875" autoRev="1" fill="remov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875" autoRev="1" fill="remov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875" autoRev="1" fill="remov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875" autoRev="1" fill="remov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1" grpId="0" animBg="1"/>
      <p:bldP spid="1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D3842-0A00-1EED-F882-F81291F78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Real-World Applications</a:t>
            </a:r>
            <a:endParaRPr lang="en-DK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58F753-0D6D-DC9D-F468-924750F87D21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1100" i="1"/>
              <a:t>Internal Content Store</a:t>
            </a:r>
          </a:p>
          <a:p>
            <a:pPr marL="0" indent="0">
              <a:buNone/>
            </a:pPr>
            <a:r>
              <a:rPr lang="nl-BE" b="1"/>
              <a:t>Empower Your Team</a:t>
            </a:r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r>
              <a:rPr lang="nl-BE"/>
              <a:t>Make life easier for your sales and support teams by giving them direct access to up-to-date product information without needing to navigate Perfion.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E623A-0883-7AF8-3060-3D5FEBF26273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1100" i="1"/>
              <a:t>Public Asset Portal</a:t>
            </a:r>
          </a:p>
          <a:p>
            <a:pPr marL="0" indent="0">
              <a:buNone/>
            </a:pPr>
            <a:r>
              <a:rPr lang="nl-BE" b="1"/>
              <a:t>Create a Visual Experience for B2C</a:t>
            </a:r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r>
              <a:rPr lang="nl-BE"/>
              <a:t>Offer an engaging portal where agencies, PR firms or consumers can download high-quality images, videos and other digital assets to showcase products.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A6E5AD-325B-7055-860F-22FCCC07D38C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1100" i="1"/>
              <a:t>External Content Store</a:t>
            </a:r>
            <a:endParaRPr lang="nl-BE" i="1"/>
          </a:p>
          <a:p>
            <a:pPr marL="0" indent="0">
              <a:buNone/>
            </a:pPr>
            <a:r>
              <a:rPr lang="nl-BE" b="1"/>
              <a:t>Boost B2B Partnerships</a:t>
            </a:r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r>
              <a:rPr lang="nl-BE"/>
              <a:t>Provide your business partners with the latest product data and assets, so they can effectively market and sell your products.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A221AD-A5F2-2064-A76B-6A7D76A094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sz="1200"/>
              <a:t>Perfion Content Store (Q2 2025 release)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3137160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F53D1-4B07-E1EB-9B77-395DEB66D9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da-DK"/>
              <a:t>Content Store</a:t>
            </a:r>
            <a:br>
              <a:rPr lang="da-DK"/>
            </a:br>
            <a:r>
              <a:rPr lang="da-DK"/>
              <a:t>Demo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FD3F21-A35A-7ED4-A19A-AF619CD9B4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4297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DCBFC2-4CE3-FB9F-9D13-594933742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Standard pricing (12-month subscription)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9681C-FF59-FBFF-AAD4-104918B9E71B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 anchor="t">
            <a:normAutofit/>
          </a:bodyPr>
          <a:lstStyle/>
          <a:p>
            <a:r>
              <a:rPr lang="da-DK" sz="1800" b="1"/>
              <a:t>Base package					€500/month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/>
              <a:t>1 store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/>
              <a:t>1 TB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/>
              <a:t>1 TB download/month</a:t>
            </a:r>
          </a:p>
          <a:p>
            <a:r>
              <a:rPr lang="da-DK" b="1"/>
              <a:t>Additional store</a:t>
            </a:r>
            <a:r>
              <a:rPr lang="da-DK"/>
              <a:t>					</a:t>
            </a:r>
            <a:r>
              <a:rPr lang="da-DK" b="1"/>
              <a:t>€200/month</a:t>
            </a:r>
          </a:p>
          <a:p>
            <a:r>
              <a:rPr lang="da-DK" b="1"/>
              <a:t>Additional storage (1 TB)				€50/month</a:t>
            </a:r>
          </a:p>
          <a:p>
            <a:r>
              <a:rPr lang="da-DK" b="1"/>
              <a:t>Additional download (1 TB/month)			€150/month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767AA-C2E6-7166-00F2-8A6030E4F8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200"/>
              <a:t>Perfion Content Store (Q2 2025 release)</a:t>
            </a:r>
            <a:endParaRPr lang="en-DK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4933E-ACEF-13B5-A0EF-101671183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00" y="344739"/>
            <a:ext cx="2207398" cy="22073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D28C54-B61D-167F-4318-A322FD1960C5}"/>
              </a:ext>
            </a:extLst>
          </p:cNvPr>
          <p:cNvSpPr txBox="1"/>
          <p:nvPr/>
        </p:nvSpPr>
        <p:spPr>
          <a:xfrm>
            <a:off x="689725" y="5517000"/>
            <a:ext cx="993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i="1"/>
              <a:t>Available to all Perfion Editions and deployment methods - Entry, Business &amp; Enterprise – OnPremise &amp; Cloud</a:t>
            </a:r>
            <a:br>
              <a:rPr lang="da-DK" sz="1200" i="1"/>
            </a:br>
            <a:r>
              <a:rPr lang="en-US" sz="1200" i="1"/>
              <a:t>Prices in other regions will be comparable, adjusted to the local currency</a:t>
            </a:r>
          </a:p>
          <a:p>
            <a:r>
              <a:rPr lang="en-US" sz="1200" i="1"/>
              <a:t>Always Saas, always hosted by us</a:t>
            </a:r>
          </a:p>
        </p:txBody>
      </p:sp>
    </p:spTree>
    <p:extLst>
      <p:ext uri="{BB962C8B-B14F-4D97-AF65-F5344CB8AC3E}">
        <p14:creationId xmlns:p14="http://schemas.microsoft.com/office/powerpoint/2010/main" val="2133678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D3173-89C1-860D-BC24-B89EA94DA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EB07E4-2CCA-4AD9-53B1-5147BF65D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to Content Store: Steps for Asset Portal Customers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1FCF0-1593-9069-3B1B-A21AB42A8FE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5" y="1844999"/>
            <a:ext cx="8568675" cy="4248001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2025 Maintenance: </a:t>
            </a:r>
            <a:r>
              <a:rPr lang="en-US"/>
              <a:t>Customers must renew their 2025 Asset Portal maintenance to receive support and be eligible for migration.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Migration to Content Store: </a:t>
            </a:r>
            <a:r>
              <a:rPr lang="en-US"/>
              <a:t>After renewing 2025 maintenance, customers can migrate to the Content Store at any time during 2025 without extra costs (except consulting services).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2026 and Beyond: </a:t>
            </a:r>
            <a:r>
              <a:rPr lang="en-US"/>
              <a:t>From 2026, a new subscription will be required to use the Content Store.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Subscription Model: </a:t>
            </a:r>
            <a:r>
              <a:rPr lang="en-US"/>
              <a:t>The Content Store will be subscription-only, with better pricing for longer commitments (e.g., 36 months)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6B7F65-A2D8-0957-F420-CC44776651D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200"/>
              <a:t>Perfion Content Store (Q2 2025 release)</a:t>
            </a:r>
            <a:endParaRPr lang="en-DK" sz="1200"/>
          </a:p>
        </p:txBody>
      </p:sp>
      <p:pic>
        <p:nvPicPr>
          <p:cNvPr id="2050" name="Picture 2" descr="Migration - Free networking icons">
            <a:extLst>
              <a:ext uri="{FF2B5EF4-FFF2-40B4-BE49-F238E27FC236}">
                <a16:creationId xmlns:a16="http://schemas.microsoft.com/office/drawing/2014/main" id="{11CDDD18-43AE-7E18-3774-A0F54F639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718" y="2353800"/>
            <a:ext cx="2150400" cy="215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710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DCBFC2-4CE3-FB9F-9D13-594933742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Timeline</a:t>
            </a:r>
            <a:endParaRPr lang="en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767AA-C2E6-7166-00F2-8A6030E4F8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200"/>
              <a:t>Perfion Content Store (Q2 2025 release)</a:t>
            </a:r>
            <a:endParaRPr lang="en-DK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ED5552-9940-C775-FDC9-FB91108ECAD2}"/>
              </a:ext>
            </a:extLst>
          </p:cNvPr>
          <p:cNvSpPr txBox="1"/>
          <p:nvPr/>
        </p:nvSpPr>
        <p:spPr>
          <a:xfrm>
            <a:off x="63036" y="5113723"/>
            <a:ext cx="1310326" cy="285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a-DK" sz="1400">
                <a:solidFill>
                  <a:srgbClr val="474747"/>
                </a:solidFill>
              </a:rPr>
              <a:t>April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FA20F2-BB01-453E-AACF-977DA0F4BE7B}"/>
              </a:ext>
            </a:extLst>
          </p:cNvPr>
          <p:cNvSpPr txBox="1"/>
          <p:nvPr/>
        </p:nvSpPr>
        <p:spPr>
          <a:xfrm>
            <a:off x="5162938" y="5122339"/>
            <a:ext cx="1310326" cy="285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a-DK" sz="1400">
                <a:solidFill>
                  <a:srgbClr val="474747"/>
                </a:solidFill>
              </a:rPr>
              <a:t>May 2025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AF486B0F-B1E4-FE7D-2159-AC571FBF160F}"/>
              </a:ext>
            </a:extLst>
          </p:cNvPr>
          <p:cNvSpPr/>
          <p:nvPr/>
        </p:nvSpPr>
        <p:spPr>
          <a:xfrm>
            <a:off x="768001" y="2973838"/>
            <a:ext cx="5400000" cy="1809946"/>
          </a:xfrm>
          <a:prstGeom prst="chevron">
            <a:avLst>
              <a:gd name="adj" fmla="val 3149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>
                <a:solidFill>
                  <a:schemeClr val="bg1"/>
                </a:solidFill>
              </a:rPr>
              <a:t>Pilot Program</a:t>
            </a: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7344F2E2-ED57-E322-7DA5-351C017DA4F3}"/>
              </a:ext>
            </a:extLst>
          </p:cNvPr>
          <p:cNvSpPr/>
          <p:nvPr/>
        </p:nvSpPr>
        <p:spPr>
          <a:xfrm>
            <a:off x="5520000" y="3868922"/>
            <a:ext cx="6112676" cy="914862"/>
          </a:xfrm>
          <a:prstGeom prst="chevron">
            <a:avLst>
              <a:gd name="adj" fmla="val 31490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>
                <a:solidFill>
                  <a:schemeClr val="bg1"/>
                </a:solidFill>
              </a:rPr>
              <a:t>Version 1.1 Development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1759F8-930A-0722-253B-61CAA79E8292}"/>
              </a:ext>
            </a:extLst>
          </p:cNvPr>
          <p:cNvSpPr txBox="1"/>
          <p:nvPr/>
        </p:nvSpPr>
        <p:spPr>
          <a:xfrm>
            <a:off x="10464366" y="5122339"/>
            <a:ext cx="1542468" cy="285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a-DK" sz="1400">
                <a:solidFill>
                  <a:srgbClr val="474747"/>
                </a:solidFill>
              </a:rPr>
              <a:t>July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1F90F1-3419-780D-DFC0-3395DC1B776A}"/>
              </a:ext>
            </a:extLst>
          </p:cNvPr>
          <p:cNvSpPr txBox="1"/>
          <p:nvPr/>
        </p:nvSpPr>
        <p:spPr>
          <a:xfrm>
            <a:off x="112838" y="2466006"/>
            <a:ext cx="131032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a-DK" sz="1600">
                <a:solidFill>
                  <a:srgbClr val="474747"/>
                </a:solidFill>
              </a:rPr>
              <a:t>Pilot kickoff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AD69D0-A3BA-C4F1-E2C9-2B00D0982DFD}"/>
              </a:ext>
            </a:extLst>
          </p:cNvPr>
          <p:cNvSpPr txBox="1"/>
          <p:nvPr/>
        </p:nvSpPr>
        <p:spPr>
          <a:xfrm>
            <a:off x="4367662" y="2466006"/>
            <a:ext cx="2304675" cy="3261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a-DK" sz="1600">
                <a:solidFill>
                  <a:srgbClr val="474747"/>
                </a:solidFill>
              </a:rPr>
              <a:t>Launch Version 1.0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437BB5-59FF-202D-EBE9-14FA214A1A42}"/>
              </a:ext>
            </a:extLst>
          </p:cNvPr>
          <p:cNvSpPr txBox="1"/>
          <p:nvPr/>
        </p:nvSpPr>
        <p:spPr>
          <a:xfrm>
            <a:off x="10083262" y="2481169"/>
            <a:ext cx="2304675" cy="3261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a-DK" sz="1600">
                <a:solidFill>
                  <a:srgbClr val="474747"/>
                </a:solidFill>
              </a:rPr>
              <a:t>Release Version 1.1</a:t>
            </a: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346A5760-8D24-64BC-E672-B60EF5C9C49E}"/>
              </a:ext>
            </a:extLst>
          </p:cNvPr>
          <p:cNvSpPr/>
          <p:nvPr/>
        </p:nvSpPr>
        <p:spPr>
          <a:xfrm>
            <a:off x="5520000" y="2981760"/>
            <a:ext cx="3096000" cy="887162"/>
          </a:xfrm>
          <a:prstGeom prst="chevron">
            <a:avLst>
              <a:gd name="adj" fmla="val 3149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>
                <a:solidFill>
                  <a:schemeClr val="bg1"/>
                </a:solidFill>
              </a:rPr>
              <a:t>Service fixes</a:t>
            </a:r>
            <a:br>
              <a:rPr lang="da-DK">
                <a:solidFill>
                  <a:schemeClr val="bg1"/>
                </a:solidFill>
              </a:rPr>
            </a:br>
            <a:r>
              <a:rPr lang="da-DK">
                <a:solidFill>
                  <a:schemeClr val="bg1"/>
                </a:solidFill>
              </a:rPr>
              <a:t>Perfion 2025-R1-SR1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F4EBD-83BB-64AF-D283-02B23B9116F8}"/>
              </a:ext>
            </a:extLst>
          </p:cNvPr>
          <p:cNvSpPr txBox="1"/>
          <p:nvPr/>
        </p:nvSpPr>
        <p:spPr>
          <a:xfrm>
            <a:off x="7620177" y="5081559"/>
            <a:ext cx="1715823" cy="3261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a-DK" sz="1600">
                <a:solidFill>
                  <a:srgbClr val="474747"/>
                </a:solidFill>
              </a:rPr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514673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884B6F4-43B5-281C-0745-544A4E494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C9674F0-E0E3-231E-4DCD-6B50E7D2C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89EB88-B55F-3292-9E5A-217D33E6B3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 sz="1600" b="0" err="1"/>
              <a:t>Perfion</a:t>
            </a:r>
            <a:r>
              <a:rPr lang="en-US" sz="1600" b="0"/>
              <a:t> 5.6 2025-R1 release</a:t>
            </a:r>
          </a:p>
          <a:p>
            <a:pPr marL="817562" lvl="1" indent="-457200">
              <a:lnSpc>
                <a:spcPct val="100000"/>
              </a:lnSpc>
            </a:pPr>
            <a:r>
              <a:rPr lang="en-US" sz="1600" b="0"/>
              <a:t>New Service Account </a:t>
            </a:r>
          </a:p>
          <a:p>
            <a:pPr marL="817562" lvl="1" indent="-457200">
              <a:lnSpc>
                <a:spcPct val="100000"/>
              </a:lnSpc>
            </a:pPr>
            <a:r>
              <a:rPr lang="en-US" sz="1600" err="1"/>
              <a:t>DeepL</a:t>
            </a:r>
            <a:r>
              <a:rPr lang="en-US" sz="1600"/>
              <a:t> Glossary</a:t>
            </a:r>
            <a:endParaRPr lang="en-US" sz="1600" b="0"/>
          </a:p>
          <a:p>
            <a:pPr marL="817562" lvl="1" indent="-457200">
              <a:lnSpc>
                <a:spcPct val="100000"/>
              </a:lnSpc>
            </a:pPr>
            <a:r>
              <a:rPr lang="en-US" sz="1600"/>
              <a:t>Import Wizard</a:t>
            </a:r>
          </a:p>
          <a:p>
            <a:pPr marL="817562" lvl="1" indent="-457200">
              <a:lnSpc>
                <a:spcPct val="100000"/>
              </a:lnSpc>
            </a:pPr>
            <a:r>
              <a:rPr lang="en-US" sz="1600" err="1"/>
              <a:t>Perfion</a:t>
            </a:r>
            <a:r>
              <a:rPr lang="en-US" sz="1600"/>
              <a:t> Content Store</a:t>
            </a:r>
          </a:p>
          <a:p>
            <a:pPr marL="457200" indent="-457200">
              <a:lnSpc>
                <a:spcPct val="100000"/>
              </a:lnSpc>
            </a:pPr>
            <a:r>
              <a:rPr lang="en-US" sz="1600" b="0" err="1"/>
              <a:t>Perfion</a:t>
            </a:r>
            <a:r>
              <a:rPr lang="en-US" sz="1600" b="0"/>
              <a:t> roadmap (2025-R2 + R3)</a:t>
            </a:r>
          </a:p>
          <a:p>
            <a:pPr marL="457200" indent="-457200">
              <a:lnSpc>
                <a:spcPct val="100000"/>
              </a:lnSpc>
            </a:pPr>
            <a:r>
              <a:rPr lang="en-US" sz="1600"/>
              <a:t>Deprecations</a:t>
            </a:r>
            <a:endParaRPr lang="en-US" sz="1600" b="0"/>
          </a:p>
        </p:txBody>
      </p:sp>
    </p:spTree>
    <p:extLst>
      <p:ext uri="{BB962C8B-B14F-4D97-AF65-F5344CB8AC3E}">
        <p14:creationId xmlns:p14="http://schemas.microsoft.com/office/powerpoint/2010/main" val="3764836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D3842-0A00-1EED-F882-F81291F78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Your Hosts</a:t>
            </a:r>
            <a:endParaRPr lang="en-DK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58F753-0D6D-DC9D-F468-924750F87D21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/>
              <a:t>Jeppe Tobias Brønnum Hatting</a:t>
            </a:r>
          </a:p>
          <a:p>
            <a:pPr marL="0" indent="0">
              <a:buNone/>
            </a:pPr>
            <a:r>
              <a:rPr lang="da-DK"/>
              <a:t>Product Manager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E623A-0883-7AF8-3060-3D5FEBF26273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/>
              <a:t>Stephen Rainbow</a:t>
            </a:r>
          </a:p>
          <a:p>
            <a:pPr marL="0" indent="0">
              <a:buNone/>
            </a:pPr>
            <a:r>
              <a:rPr lang="da-DK"/>
              <a:t>Advisor &amp; Presales Consultant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A6E5AD-325B-7055-860F-22FCCC07D38C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Jan Wisén Francke-Larsen </a:t>
            </a:r>
          </a:p>
          <a:p>
            <a:pPr marL="0" indent="0">
              <a:buNone/>
            </a:pPr>
            <a:r>
              <a:rPr lang="en-US"/>
              <a:t>Solution Architect</a:t>
            </a:r>
          </a:p>
        </p:txBody>
      </p:sp>
      <p:pic>
        <p:nvPicPr>
          <p:cNvPr id="10" name="Picture 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A6E2C92-B633-08C1-AC59-174F30D4B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127" y="3353058"/>
            <a:ext cx="2515069" cy="2515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5BBD8-AC98-7378-0BEB-19F9428BE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89" y="3353058"/>
            <a:ext cx="2515068" cy="25150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D40FD1E-D844-1C6F-A377-6F9C8756E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000" y="3346446"/>
            <a:ext cx="2521680" cy="25216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567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D900C8D-ABB2-5EB4-E19F-8A43F9A77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Demo Changes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562A96-673C-6436-EBC0-0E2574A293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/>
              <a:t>Additional Validation – Action to convert Item Name to Title Case</a:t>
            </a:r>
          </a:p>
          <a:p>
            <a:r>
              <a:rPr lang="en-US" b="1"/>
              <a:t>Faster ERP Sync – new importer and late load images from </a:t>
            </a:r>
            <a:r>
              <a:rPr lang="en-US" b="1" err="1"/>
              <a:t>hotfolder</a:t>
            </a:r>
            <a:endParaRPr lang="en-US" b="1"/>
          </a:p>
          <a:p>
            <a:r>
              <a:rPr lang="en-US" b="1"/>
              <a:t>Packaging structure to demonstrate swap tables</a:t>
            </a:r>
          </a:p>
          <a:p>
            <a:r>
              <a:rPr lang="en-US" b="1"/>
              <a:t>Features Feature for AI Descriptions, response in HTML</a:t>
            </a:r>
          </a:p>
          <a:p>
            <a:r>
              <a:rPr lang="en-US" b="1"/>
              <a:t>New Datasheet examples</a:t>
            </a:r>
          </a:p>
          <a:p>
            <a:r>
              <a:rPr lang="en-US" b="1"/>
              <a:t>AI SEO keywords and Amazon classification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82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3B61237-792B-9DEB-CFF6-958212FC0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673159-518E-E6DE-28A0-048C15C23935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How to access? Search for ‘Demo’ on the KB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1569C0-6513-9170-6025-3D94EF9C2F5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US" b="1"/>
              <a:t>Demo Database Changes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706DA-FE1B-E6C9-0CF2-034F146DF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20" y="1260732"/>
            <a:ext cx="5178223" cy="4201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B4389E-B7B4-541C-88F6-D849F6DF4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279" y="2847006"/>
            <a:ext cx="2638793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8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E132B-89F2-A20D-7703-A0886163E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A1C6AB5-B769-B8F5-6BEA-0AF833D35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B5BE41-CEB8-9322-F646-AE08D93585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 sz="1600" b="0" err="1"/>
              <a:t>Perfion</a:t>
            </a:r>
            <a:r>
              <a:rPr lang="en-US" sz="1600" b="0"/>
              <a:t> 5.6 2025-R1 release</a:t>
            </a:r>
          </a:p>
          <a:p>
            <a:pPr marL="817562" lvl="1" indent="-457200">
              <a:lnSpc>
                <a:spcPct val="100000"/>
              </a:lnSpc>
            </a:pPr>
            <a:r>
              <a:rPr lang="en-US" sz="1600" b="0"/>
              <a:t>New Service Account </a:t>
            </a:r>
          </a:p>
          <a:p>
            <a:pPr marL="817562" lvl="1" indent="-457200">
              <a:lnSpc>
                <a:spcPct val="100000"/>
              </a:lnSpc>
            </a:pPr>
            <a:r>
              <a:rPr lang="en-US" sz="1600" err="1"/>
              <a:t>DeepL</a:t>
            </a:r>
            <a:r>
              <a:rPr lang="en-US" sz="1600"/>
              <a:t> Glossary</a:t>
            </a:r>
            <a:endParaRPr lang="en-US" sz="1600" b="0"/>
          </a:p>
          <a:p>
            <a:pPr marL="817562" lvl="1" indent="-457200">
              <a:lnSpc>
                <a:spcPct val="100000"/>
              </a:lnSpc>
            </a:pPr>
            <a:r>
              <a:rPr lang="en-US" sz="1600"/>
              <a:t>Import Wizard</a:t>
            </a:r>
          </a:p>
          <a:p>
            <a:pPr marL="817562" lvl="1" indent="-457200">
              <a:lnSpc>
                <a:spcPct val="100000"/>
              </a:lnSpc>
            </a:pPr>
            <a:r>
              <a:rPr lang="en-US" sz="1600" err="1"/>
              <a:t>Perfion</a:t>
            </a:r>
            <a:r>
              <a:rPr lang="en-US" sz="1600"/>
              <a:t> Content Store</a:t>
            </a:r>
          </a:p>
          <a:p>
            <a:pPr marL="457200" indent="-457200">
              <a:lnSpc>
                <a:spcPct val="100000"/>
              </a:lnSpc>
            </a:pPr>
            <a:r>
              <a:rPr lang="en-US" sz="1600" b="1"/>
              <a:t>Perfion roadmap (2025-R2 + R3)</a:t>
            </a:r>
          </a:p>
          <a:p>
            <a:pPr marL="457200" indent="-457200">
              <a:lnSpc>
                <a:spcPct val="100000"/>
              </a:lnSpc>
            </a:pPr>
            <a:r>
              <a:rPr lang="en-US" sz="1600"/>
              <a:t>Deprecations</a:t>
            </a:r>
            <a:endParaRPr lang="en-US" sz="1600" b="0"/>
          </a:p>
        </p:txBody>
      </p:sp>
    </p:spTree>
    <p:extLst>
      <p:ext uri="{BB962C8B-B14F-4D97-AF65-F5344CB8AC3E}">
        <p14:creationId xmlns:p14="http://schemas.microsoft.com/office/powerpoint/2010/main" val="3156327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780D7-F0ED-4D8C-C2D5-864B5C4F7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A3B8B1-6C8B-4DBE-5655-0E72A11F7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Roadmap 2025-R2  - Catch-up on R1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EF828E-9433-AB4E-207A-89ED96DB084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 sz="1200" b="0" err="1"/>
              <a:t>Perfion</a:t>
            </a:r>
            <a:r>
              <a:rPr lang="en-US" sz="1200" b="0"/>
              <a:t> 5.6 2025-R1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6DBCEC-9EB5-A95D-CC52-398A99A240A3}"/>
              </a:ext>
            </a:extLst>
          </p:cNvPr>
          <p:cNvSpPr txBox="1"/>
          <p:nvPr/>
        </p:nvSpPr>
        <p:spPr>
          <a:xfrm>
            <a:off x="4915854" y="2202610"/>
            <a:ext cx="258389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Import Wizard</a:t>
            </a:r>
          </a:p>
          <a:p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Save &amp; load mappings</a:t>
            </a:r>
            <a:b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</a:br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Roles based access</a:t>
            </a:r>
            <a:b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</a:br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Validate Filtered Values</a:t>
            </a:r>
          </a:p>
          <a:p>
            <a:endParaRPr lang="en-US" sz="1200" b="1">
              <a:solidFill>
                <a:srgbClr val="FF902E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 b="1">
              <a:solidFill>
                <a:srgbClr val="FF902E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70522B-E536-1647-463D-46BEFB8413AF}"/>
              </a:ext>
            </a:extLst>
          </p:cNvPr>
          <p:cNvSpPr/>
          <p:nvPr/>
        </p:nvSpPr>
        <p:spPr>
          <a:xfrm>
            <a:off x="3945193" y="2063720"/>
            <a:ext cx="3118871" cy="1000125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64668599-5FF2-ACF0-F8D0-2A05E8104D9E}"/>
              </a:ext>
            </a:extLst>
          </p:cNvPr>
          <p:cNvSpPr txBox="1"/>
          <p:nvPr/>
        </p:nvSpPr>
        <p:spPr>
          <a:xfrm>
            <a:off x="1688858" y="2197195"/>
            <a:ext cx="213183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Notifications</a:t>
            </a:r>
          </a:p>
          <a:p>
            <a:r>
              <a:rPr lang="en-US" sz="1200">
                <a:solidFill>
                  <a:srgbClr val="000000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Preferred translations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75A1F55-F747-C8A2-2944-CDE7FB27574D}"/>
              </a:ext>
            </a:extLst>
          </p:cNvPr>
          <p:cNvSpPr/>
          <p:nvPr/>
        </p:nvSpPr>
        <p:spPr>
          <a:xfrm>
            <a:off x="688111" y="2058083"/>
            <a:ext cx="3133750" cy="1000125"/>
          </a:xfrm>
          <a:prstGeom prst="roundRect">
            <a:avLst/>
          </a:prstGeom>
          <a:noFill/>
          <a:ln w="28575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95CA40-7A3A-9B1D-52ED-4973D0F46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12" y="2240615"/>
            <a:ext cx="671658" cy="558064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297E105E-9E6B-B970-7103-103BCC7C0348}"/>
              </a:ext>
            </a:extLst>
          </p:cNvPr>
          <p:cNvSpPr txBox="1"/>
          <p:nvPr/>
        </p:nvSpPr>
        <p:spPr>
          <a:xfrm>
            <a:off x="1662373" y="4844488"/>
            <a:ext cx="241392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Boyum framework</a:t>
            </a:r>
            <a:b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</a:br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Administration menu</a:t>
            </a:r>
            <a:b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</a:br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In Boyum dressing</a:t>
            </a:r>
            <a:endParaRPr lang="en-US" sz="1200" b="1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>
              <a:solidFill>
                <a:srgbClr val="000000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CEC5512-5E7A-29CB-2C77-27B0B1D9B682}"/>
              </a:ext>
            </a:extLst>
          </p:cNvPr>
          <p:cNvSpPr/>
          <p:nvPr/>
        </p:nvSpPr>
        <p:spPr>
          <a:xfrm>
            <a:off x="688111" y="4660491"/>
            <a:ext cx="3000923" cy="100012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6BAA39-964D-6D31-AE1E-E15497CC3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12" y="4846744"/>
            <a:ext cx="671658" cy="5580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DEC369-4C25-D281-60E2-AF4F9957C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696" y="2249973"/>
            <a:ext cx="671658" cy="558064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5EE9A44F-F479-2D6D-3AB7-DC7274ED9AD0}"/>
              </a:ext>
            </a:extLst>
          </p:cNvPr>
          <p:cNvSpPr txBox="1"/>
          <p:nvPr/>
        </p:nvSpPr>
        <p:spPr>
          <a:xfrm>
            <a:off x="8158060" y="2240615"/>
            <a:ext cx="188694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Content Store 1.1</a:t>
            </a:r>
            <a:b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</a:br>
            <a:endParaRPr lang="en-US" sz="1200" b="1">
              <a:solidFill>
                <a:srgbClr val="FF902E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>
              <a:solidFill>
                <a:srgbClr val="000000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92620E-0D3A-3E67-1B44-BF7D14C52374}"/>
              </a:ext>
            </a:extLst>
          </p:cNvPr>
          <p:cNvSpPr/>
          <p:nvPr/>
        </p:nvSpPr>
        <p:spPr>
          <a:xfrm>
            <a:off x="7157994" y="2070191"/>
            <a:ext cx="3002300" cy="988017"/>
          </a:xfrm>
          <a:prstGeom prst="roundRect">
            <a:avLst/>
          </a:prstGeom>
          <a:noFill/>
          <a:ln w="28575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C4E519-AD6A-B750-87FE-A87D4E61D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494" y="2256444"/>
            <a:ext cx="671658" cy="5580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A6793C5-2607-6147-AAA7-9A90F3A47CFB}"/>
              </a:ext>
            </a:extLst>
          </p:cNvPr>
          <p:cNvSpPr/>
          <p:nvPr/>
        </p:nvSpPr>
        <p:spPr>
          <a:xfrm>
            <a:off x="688111" y="3387796"/>
            <a:ext cx="3118871" cy="1000125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6AD68AA-7EA8-CBD3-66F4-3E8F1C8AC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14" y="3574049"/>
            <a:ext cx="671658" cy="55806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1D34AF2-EDBD-60B2-7E52-DCE3C45C1695}"/>
              </a:ext>
            </a:extLst>
          </p:cNvPr>
          <p:cNvSpPr txBox="1"/>
          <p:nvPr/>
        </p:nvSpPr>
        <p:spPr>
          <a:xfrm>
            <a:off x="1603876" y="3579506"/>
            <a:ext cx="168412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Supplier Portal</a:t>
            </a:r>
          </a:p>
          <a:p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Smaller Updates</a:t>
            </a:r>
            <a:endParaRPr lang="en-US" sz="1200" b="1">
              <a:solidFill>
                <a:srgbClr val="FF902E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 b="1">
              <a:solidFill>
                <a:srgbClr val="FF902E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 b="1">
              <a:solidFill>
                <a:srgbClr val="FF902E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574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6BEAF-8A18-D60E-B488-60CA0D68C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670AC5D-A7B7-1F46-0818-E2E2173A2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Roadmap 2025-R3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E27860-B455-20C1-A55C-E295D37C81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 sz="1200" b="0" err="1"/>
              <a:t>Perfion</a:t>
            </a:r>
            <a:r>
              <a:rPr lang="en-US" sz="1200" b="0"/>
              <a:t> 5.6 2025-R1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F6B68E-E00D-B561-34CF-540D793BEE74}"/>
              </a:ext>
            </a:extLst>
          </p:cNvPr>
          <p:cNvSpPr/>
          <p:nvPr/>
        </p:nvSpPr>
        <p:spPr>
          <a:xfrm>
            <a:off x="695325" y="3413275"/>
            <a:ext cx="3102492" cy="100012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650CC8-A4C7-EABC-CBA8-BFFBC15DA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25" y="3599528"/>
            <a:ext cx="671658" cy="558064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B54FE5E2-2C5B-45E4-0CB6-4C4861CF73C9}"/>
              </a:ext>
            </a:extLst>
          </p:cNvPr>
          <p:cNvSpPr txBox="1"/>
          <p:nvPr/>
        </p:nvSpPr>
        <p:spPr>
          <a:xfrm>
            <a:off x="1657895" y="3597272"/>
            <a:ext cx="196722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Tasks</a:t>
            </a:r>
            <a:b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</a:br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Create Tasks for users to complete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F38F2665-8C7F-0B83-3BA1-7DA2A21954CE}"/>
              </a:ext>
            </a:extLst>
          </p:cNvPr>
          <p:cNvSpPr txBox="1"/>
          <p:nvPr/>
        </p:nvSpPr>
        <p:spPr>
          <a:xfrm>
            <a:off x="4866161" y="3597272"/>
            <a:ext cx="241392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Boyum framework</a:t>
            </a:r>
            <a:b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</a:br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More UI in Boyum dressing</a:t>
            </a:r>
            <a:b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</a:br>
            <a:endParaRPr lang="en-US" sz="1200" b="1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>
              <a:solidFill>
                <a:srgbClr val="000000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C85032-F748-7ABB-6DCD-A4298698C439}"/>
              </a:ext>
            </a:extLst>
          </p:cNvPr>
          <p:cNvSpPr/>
          <p:nvPr/>
        </p:nvSpPr>
        <p:spPr>
          <a:xfrm>
            <a:off x="3891899" y="3413275"/>
            <a:ext cx="3000923" cy="100012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FB5C7A-A8FC-7E72-82B2-22DE7160B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400" y="3599528"/>
            <a:ext cx="671658" cy="558064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D53D477B-9F86-F006-975B-EF3DB9999053}"/>
              </a:ext>
            </a:extLst>
          </p:cNvPr>
          <p:cNvSpPr txBox="1"/>
          <p:nvPr/>
        </p:nvSpPr>
        <p:spPr>
          <a:xfrm>
            <a:off x="1764354" y="2305279"/>
            <a:ext cx="188694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Content Store 1.2</a:t>
            </a:r>
            <a:b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</a:br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Collections</a:t>
            </a:r>
          </a:p>
          <a:p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Previous Check outs</a:t>
            </a:r>
          </a:p>
          <a:p>
            <a:endParaRPr lang="en-US" sz="120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>
              <a:solidFill>
                <a:srgbClr val="000000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D7D1497-D776-DC47-F420-32C21827BB80}"/>
              </a:ext>
            </a:extLst>
          </p:cNvPr>
          <p:cNvSpPr/>
          <p:nvPr/>
        </p:nvSpPr>
        <p:spPr>
          <a:xfrm>
            <a:off x="695325" y="2104677"/>
            <a:ext cx="3102492" cy="1020989"/>
          </a:xfrm>
          <a:prstGeom prst="roundRect">
            <a:avLst/>
          </a:prstGeom>
          <a:noFill/>
          <a:ln w="28575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8EB06F-2C63-FED5-D3CB-61A4AC64A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03" y="2305279"/>
            <a:ext cx="694072" cy="57668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2ECFADE-A2BF-FD66-93D6-338DE15851C0}"/>
              </a:ext>
            </a:extLst>
          </p:cNvPr>
          <p:cNvSpPr/>
          <p:nvPr/>
        </p:nvSpPr>
        <p:spPr>
          <a:xfrm>
            <a:off x="3945496" y="2125541"/>
            <a:ext cx="3118871" cy="1000125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84F89E3-5027-92B2-4A23-48B9C5412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999" y="2311794"/>
            <a:ext cx="671658" cy="55806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07325B-C405-7452-2F31-3BFEF0C7B273}"/>
              </a:ext>
            </a:extLst>
          </p:cNvPr>
          <p:cNvSpPr txBox="1"/>
          <p:nvPr/>
        </p:nvSpPr>
        <p:spPr>
          <a:xfrm>
            <a:off x="4887432" y="2292500"/>
            <a:ext cx="202124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Web Enablement</a:t>
            </a:r>
          </a:p>
          <a:p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Administration</a:t>
            </a:r>
            <a:b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</a:br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Triggers</a:t>
            </a:r>
          </a:p>
          <a:p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License</a:t>
            </a:r>
            <a:b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</a:br>
            <a:endParaRPr lang="en-US" sz="120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 b="1">
              <a:solidFill>
                <a:srgbClr val="FF902E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 b="1">
              <a:solidFill>
                <a:srgbClr val="FF902E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2B7213-107F-5214-6518-61662CF84F5F}"/>
              </a:ext>
            </a:extLst>
          </p:cNvPr>
          <p:cNvSpPr/>
          <p:nvPr/>
        </p:nvSpPr>
        <p:spPr>
          <a:xfrm>
            <a:off x="7158971" y="2125541"/>
            <a:ext cx="3118871" cy="1000125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FDE531-E448-C826-9F47-0FAB28AAF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474" y="2311794"/>
            <a:ext cx="671658" cy="5580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1F04DA-0CB1-7D3F-002E-55856D740C75}"/>
              </a:ext>
            </a:extLst>
          </p:cNvPr>
          <p:cNvSpPr txBox="1"/>
          <p:nvPr/>
        </p:nvSpPr>
        <p:spPr>
          <a:xfrm>
            <a:off x="8118343" y="2293501"/>
            <a:ext cx="202124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AI </a:t>
            </a:r>
          </a:p>
          <a:p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Built-in AI-powered functionality</a:t>
            </a:r>
            <a:b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</a:br>
            <a:endParaRPr lang="en-US" sz="120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 b="1">
              <a:solidFill>
                <a:srgbClr val="FF902E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 b="1">
              <a:solidFill>
                <a:srgbClr val="FF902E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768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EDD02-61D4-85F9-760A-D783BD378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4AB2F9-27D4-5E0D-58A4-84F43A3D0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0495" y="1490020"/>
            <a:ext cx="9311640" cy="502947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523322E-DA16-C525-6184-5C4F106D0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/>
              <a:t>Notifications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FE03E5-66D6-D754-C22F-049D2C2A37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err="1"/>
              <a:t>Perfion</a:t>
            </a:r>
            <a:r>
              <a:rPr lang="en-US"/>
              <a:t> 2025-R2 Preview</a:t>
            </a:r>
            <a:endParaRPr lang="en-DK" sz="120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87B9B305-F24F-C71A-3ECD-D87E32F84C69}"/>
              </a:ext>
            </a:extLst>
          </p:cNvPr>
          <p:cNvSpPr txBox="1">
            <a:spLocks/>
          </p:cNvSpPr>
          <p:nvPr/>
        </p:nvSpPr>
        <p:spPr>
          <a:xfrm>
            <a:off x="8976000" y="1727438"/>
            <a:ext cx="2943600" cy="455463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Add comments: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From grid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From editor</a:t>
            </a:r>
          </a:p>
          <a:p>
            <a:endParaRPr lang="en-US" sz="1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92410-318F-A8C3-D325-9BB389772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612" y="3209774"/>
            <a:ext cx="4320775" cy="307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0676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070CA-23A8-3666-7201-D24781DD9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842821-7028-DA66-2CB2-CEF56B0E5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/>
              <a:t>Notifications – write them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955E28-7AFE-DF94-53F4-22A537AEB5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err="1"/>
              <a:t>Perfion</a:t>
            </a:r>
            <a:r>
              <a:rPr lang="en-US"/>
              <a:t> 2025-R2 Preview</a:t>
            </a:r>
            <a:endParaRPr lang="en-DK" sz="120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9291DBD8-D5A7-215A-CA6A-FD4AFB98D0C6}"/>
              </a:ext>
            </a:extLst>
          </p:cNvPr>
          <p:cNvSpPr txBox="1">
            <a:spLocks/>
          </p:cNvSpPr>
          <p:nvPr/>
        </p:nvSpPr>
        <p:spPr>
          <a:xfrm>
            <a:off x="8976000" y="1727438"/>
            <a:ext cx="2943600" cy="455463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Add comments: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From grid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From editor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/>
          </a:p>
          <a:p>
            <a:r>
              <a:rPr lang="en-US" sz="1200"/>
              <a:t>Tag other users</a:t>
            </a:r>
          </a:p>
          <a:p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86B37-D450-8D4B-D8AC-A224C9056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8713" y="1727438"/>
            <a:ext cx="7543800" cy="40746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21048-6516-D9EF-E916-47480B6D8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612" y="3209774"/>
            <a:ext cx="4320775" cy="307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00B862-F0EF-0C5D-D8B2-3F2D8187B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966" y="1977426"/>
            <a:ext cx="5486098" cy="38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6F76F-C729-EEF7-8364-0A86C893A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580AF29-C649-7FA1-B6E2-82FB44FBD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/>
              <a:t>Notifications – read them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66BEF7-6735-0F69-2918-AF2BCB979F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err="1"/>
              <a:t>Perfion</a:t>
            </a:r>
            <a:r>
              <a:rPr lang="en-US"/>
              <a:t> 2025-R2 Preview</a:t>
            </a:r>
            <a:endParaRPr lang="en-DK" sz="120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3622E9A5-D0EB-C343-D1D5-D9225C763E8C}"/>
              </a:ext>
            </a:extLst>
          </p:cNvPr>
          <p:cNvSpPr txBox="1">
            <a:spLocks/>
          </p:cNvSpPr>
          <p:nvPr/>
        </p:nvSpPr>
        <p:spPr>
          <a:xfrm>
            <a:off x="8976000" y="1727438"/>
            <a:ext cx="2943600" cy="455463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/>
              <a:t>Notifications Centre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Read all comments you have been notified 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Open the relevant item directly from comment</a:t>
            </a:r>
          </a:p>
          <a:p>
            <a:endParaRPr lang="en-US" sz="1200"/>
          </a:p>
          <a:p>
            <a:endParaRPr lang="en-US" sz="12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F4636F-E029-0217-1824-F702369FB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64" y="1448438"/>
            <a:ext cx="8317535" cy="43032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21EB8F-B6CD-562B-E472-949FD8D60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64" y="1468126"/>
            <a:ext cx="8279481" cy="428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6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224FC-94CF-9BEF-81D9-85758582D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E04CA3-D951-BCC8-5ED0-71AADAF78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/>
              <a:t>Notifications – emails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4C8815-0C57-0227-6625-32F90581CF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err="1"/>
              <a:t>Perfion</a:t>
            </a:r>
            <a:r>
              <a:rPr lang="en-US"/>
              <a:t> 2025-R2 Preview</a:t>
            </a:r>
            <a:endParaRPr lang="en-DK" sz="120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AD16BA82-2732-23BF-8CB9-D5D87085F602}"/>
              </a:ext>
            </a:extLst>
          </p:cNvPr>
          <p:cNvSpPr txBox="1">
            <a:spLocks/>
          </p:cNvSpPr>
          <p:nvPr/>
        </p:nvSpPr>
        <p:spPr>
          <a:xfrm>
            <a:off x="8976000" y="1727438"/>
            <a:ext cx="2943600" cy="455463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/>
              <a:t>Notifications Centre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User will receive an email if they are tagged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Can be enabled/disabled in User Settings</a:t>
            </a:r>
          </a:p>
          <a:p>
            <a:endParaRPr lang="en-US" sz="1200"/>
          </a:p>
          <a:p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2E5099-6BB2-2C7F-6680-96ED91249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54" y="1682750"/>
            <a:ext cx="5963680" cy="3771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A4BA05-5934-16CA-56CC-F684F9271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080" y="3257220"/>
            <a:ext cx="4253170" cy="2913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0156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9AFB3-4458-7E13-ACBC-D700FD93C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E5680C-EA56-C2EC-D082-F8C7F43F5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4FFC6E-6239-8942-6AF7-24F5A3B854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 sz="1600" b="0" err="1"/>
              <a:t>Perfion</a:t>
            </a:r>
            <a:r>
              <a:rPr lang="en-US" sz="1600" b="0"/>
              <a:t> 5.6 2025-R1 release</a:t>
            </a:r>
          </a:p>
          <a:p>
            <a:pPr marL="817562" lvl="1" indent="-457200">
              <a:lnSpc>
                <a:spcPct val="100000"/>
              </a:lnSpc>
            </a:pPr>
            <a:r>
              <a:rPr lang="en-US" sz="1600" b="0"/>
              <a:t>New Service Account </a:t>
            </a:r>
          </a:p>
          <a:p>
            <a:pPr marL="817562" lvl="1" indent="-457200">
              <a:lnSpc>
                <a:spcPct val="100000"/>
              </a:lnSpc>
            </a:pPr>
            <a:r>
              <a:rPr lang="en-US" sz="1600" err="1"/>
              <a:t>DeepL</a:t>
            </a:r>
            <a:r>
              <a:rPr lang="en-US" sz="1600"/>
              <a:t> Glossary</a:t>
            </a:r>
            <a:endParaRPr lang="en-US" sz="1600" b="0"/>
          </a:p>
          <a:p>
            <a:pPr marL="817562" lvl="1" indent="-457200">
              <a:lnSpc>
                <a:spcPct val="100000"/>
              </a:lnSpc>
            </a:pPr>
            <a:r>
              <a:rPr lang="en-US" sz="1600"/>
              <a:t>Import Wizard</a:t>
            </a:r>
          </a:p>
          <a:p>
            <a:pPr marL="817562" lvl="1" indent="-457200">
              <a:lnSpc>
                <a:spcPct val="100000"/>
              </a:lnSpc>
            </a:pPr>
            <a:r>
              <a:rPr lang="en-US" sz="1600" err="1"/>
              <a:t>Perfion</a:t>
            </a:r>
            <a:r>
              <a:rPr lang="en-US" sz="1600"/>
              <a:t> Content Store</a:t>
            </a:r>
          </a:p>
          <a:p>
            <a:pPr marL="457200" indent="-457200">
              <a:lnSpc>
                <a:spcPct val="100000"/>
              </a:lnSpc>
            </a:pPr>
            <a:r>
              <a:rPr lang="en-US" sz="1600"/>
              <a:t>Perfion roadmap (2025-R2 + R3)</a:t>
            </a:r>
          </a:p>
          <a:p>
            <a:pPr marL="457200" indent="-457200">
              <a:lnSpc>
                <a:spcPct val="100000"/>
              </a:lnSpc>
            </a:pPr>
            <a:r>
              <a:rPr lang="en-US" sz="1600" b="1"/>
              <a:t>Deprecations</a:t>
            </a:r>
          </a:p>
        </p:txBody>
      </p:sp>
    </p:spTree>
    <p:extLst>
      <p:ext uri="{BB962C8B-B14F-4D97-AF65-F5344CB8AC3E}">
        <p14:creationId xmlns:p14="http://schemas.microsoft.com/office/powerpoint/2010/main" val="3804573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5C0716-8DFE-8938-52A0-F54A3CA90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02E6A1-ED48-9230-93A8-AF6B71B55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 sz="1600" b="1" err="1"/>
              <a:t>Perfion</a:t>
            </a:r>
            <a:r>
              <a:rPr lang="en-US" sz="1600" b="1"/>
              <a:t> 5.6 2025-R1 release</a:t>
            </a:r>
          </a:p>
          <a:p>
            <a:pPr marL="817562" lvl="1" indent="-457200">
              <a:lnSpc>
                <a:spcPct val="100000"/>
              </a:lnSpc>
            </a:pPr>
            <a:r>
              <a:rPr lang="en-US" sz="1600" b="0"/>
              <a:t>New Service Account </a:t>
            </a:r>
          </a:p>
          <a:p>
            <a:pPr marL="817562" lvl="1" indent="-457200">
              <a:lnSpc>
                <a:spcPct val="100000"/>
              </a:lnSpc>
            </a:pPr>
            <a:r>
              <a:rPr lang="en-US" sz="1600" err="1"/>
              <a:t>DeepL</a:t>
            </a:r>
            <a:r>
              <a:rPr lang="en-US" sz="1600"/>
              <a:t> Glossary</a:t>
            </a:r>
            <a:endParaRPr lang="en-US" sz="1600" b="0"/>
          </a:p>
          <a:p>
            <a:pPr marL="817562" lvl="1" indent="-457200">
              <a:lnSpc>
                <a:spcPct val="100000"/>
              </a:lnSpc>
            </a:pPr>
            <a:r>
              <a:rPr lang="en-US" sz="1600"/>
              <a:t>Import Wizard</a:t>
            </a:r>
          </a:p>
          <a:p>
            <a:pPr marL="817562" lvl="1" indent="-457200">
              <a:lnSpc>
                <a:spcPct val="100000"/>
              </a:lnSpc>
            </a:pPr>
            <a:r>
              <a:rPr lang="en-US" sz="1600" b="0" err="1"/>
              <a:t>Perfion</a:t>
            </a:r>
            <a:r>
              <a:rPr lang="en-US" sz="1600" b="0"/>
              <a:t> Content Store</a:t>
            </a:r>
          </a:p>
          <a:p>
            <a:pPr marL="457200" indent="-457200">
              <a:lnSpc>
                <a:spcPct val="100000"/>
              </a:lnSpc>
            </a:pPr>
            <a:r>
              <a:rPr lang="en-US" sz="1600" b="0"/>
              <a:t>Perfion roadmap (2025-R2 + R3)</a:t>
            </a:r>
          </a:p>
          <a:p>
            <a:pPr marL="457200" indent="-457200">
              <a:lnSpc>
                <a:spcPct val="100000"/>
              </a:lnSpc>
            </a:pPr>
            <a:r>
              <a:rPr lang="en-US" sz="1600"/>
              <a:t>Deprecations</a:t>
            </a:r>
            <a:endParaRPr lang="en-US" sz="1600" b="0"/>
          </a:p>
        </p:txBody>
      </p:sp>
    </p:spTree>
    <p:extLst>
      <p:ext uri="{BB962C8B-B14F-4D97-AF65-F5344CB8AC3E}">
        <p14:creationId xmlns:p14="http://schemas.microsoft.com/office/powerpoint/2010/main" val="1885742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DCBFC2-4CE3-FB9F-9D13-594933742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Deprecations 2025-R1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9681C-FF59-FBFF-AAD4-104918B9E71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5" y="2024063"/>
            <a:ext cx="10800110" cy="4068937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Inter V"/>
                <a:ea typeface="Inter V"/>
                <a:cs typeface="Inter V"/>
              </a:rPr>
              <a:t>SQL Server 2014</a:t>
            </a:r>
            <a:br>
              <a:rPr lang="en-US" sz="1400"/>
            </a:br>
            <a:r>
              <a:rPr lang="en-US" sz="1200">
                <a:latin typeface="Inter V"/>
                <a:ea typeface="Inter V"/>
                <a:cs typeface="Inter V"/>
              </a:rPr>
              <a:t>From 2025-R1, Perfion will require SQL Server 2016 or newer.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latin typeface="Inter V"/>
              <a:ea typeface="Inter V"/>
              <a:cs typeface="Inter V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Inter V"/>
                <a:ea typeface="Inter V"/>
                <a:cs typeface="Inter V"/>
              </a:rPr>
              <a:t>Shopify Connector v1.X</a:t>
            </a:r>
            <a:br>
              <a:rPr lang="en-US" sz="1400">
                <a:latin typeface="Inter V"/>
                <a:ea typeface="Inter V"/>
                <a:cs typeface="Inter V"/>
              </a:rPr>
            </a:br>
            <a:r>
              <a:rPr lang="en-US" sz="1200">
                <a:latin typeface="Inter V"/>
                <a:ea typeface="Inter V"/>
                <a:cs typeface="Inter V"/>
              </a:rPr>
              <a:t>Customers should upgrade to version 2 instead.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767AA-C2E6-7166-00F2-8A6030E4F8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200"/>
              <a:t>Perfion roadmap (2025-R1)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D2D5CA-A806-51F3-C862-B0C5C92CEDA0}"/>
              </a:ext>
            </a:extLst>
          </p:cNvPr>
          <p:cNvSpPr txBox="1"/>
          <p:nvPr/>
        </p:nvSpPr>
        <p:spPr>
          <a:xfrm>
            <a:off x="695325" y="6093000"/>
            <a:ext cx="944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Inter V"/>
                <a:ea typeface="Inter V"/>
                <a:cs typeface="Inter V"/>
              </a:rPr>
              <a:t>Deprecations page on the Perfion Knowledge Base -  https://perfion.atlassian.net/wiki/x/BwCAHw</a:t>
            </a:r>
            <a:endParaRPr lang="en-US" sz="1200">
              <a:latin typeface="Inter V"/>
              <a:ea typeface="Inter V"/>
              <a:cs typeface="Inter V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229929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3BECD-E57B-8521-4AD9-B5763A988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4B6B66A-114B-F124-93BC-EE23E9E8E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Deprecations 2025-R2 + R3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A7123-E10C-7370-2E60-FA653A72370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5" y="2024063"/>
            <a:ext cx="10800110" cy="4068937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Inter V"/>
                <a:ea typeface="Inter V"/>
                <a:cs typeface="Inter V"/>
              </a:rPr>
              <a:t>Import/Export related sort 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Inter V"/>
                <a:ea typeface="Inter V"/>
                <a:cs typeface="Inter V"/>
              </a:rPr>
              <a:t>Active Directory Federation Services (ADFS) support</a:t>
            </a:r>
            <a:br>
              <a:rPr lang="en-US" sz="1400"/>
            </a:br>
            <a:r>
              <a:rPr lang="en-US" sz="1200">
                <a:latin typeface="Inter V"/>
                <a:ea typeface="Inter V"/>
                <a:cs typeface="Inter V"/>
              </a:rPr>
              <a:t>Use direct integration with Microsoft Entra ID (formerly Azure Active Directory) instead.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Inter V"/>
                <a:ea typeface="Inter V"/>
                <a:cs typeface="Inter V"/>
              </a:rPr>
              <a:t>Perfion API expressions such as Convert, Replace and </a:t>
            </a:r>
            <a:r>
              <a:rPr lang="en-US" sz="1400" err="1">
                <a:latin typeface="Inter V"/>
                <a:ea typeface="Inter V"/>
                <a:cs typeface="Inter V"/>
              </a:rPr>
              <a:t>CaseReplace</a:t>
            </a:r>
            <a:r>
              <a:rPr lang="en-US" sz="1400">
                <a:latin typeface="Inter V"/>
                <a:ea typeface="Inter V"/>
                <a:cs typeface="Inter V"/>
              </a:rPr>
              <a:t>. </a:t>
            </a:r>
            <a:br>
              <a:rPr lang="en-US" sz="1100"/>
            </a:br>
            <a:r>
              <a:rPr lang="en-US" sz="1200" err="1">
                <a:latin typeface="Inter V"/>
                <a:ea typeface="Inter V"/>
                <a:cs typeface="Inter V"/>
              </a:rPr>
              <a:t>FormatMultiValues</a:t>
            </a:r>
            <a:r>
              <a:rPr lang="en-US" sz="1200">
                <a:latin typeface="Inter V"/>
                <a:ea typeface="Inter V"/>
                <a:cs typeface="Inter V"/>
              </a:rPr>
              <a:t> will not be deprecated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err="1">
                <a:latin typeface="Inter V"/>
                <a:ea typeface="Inter V"/>
                <a:cs typeface="Inter V"/>
              </a:rPr>
              <a:t>FilterOn</a:t>
            </a:r>
            <a:r>
              <a:rPr lang="en-US" sz="1400">
                <a:latin typeface="Inter V"/>
                <a:ea typeface="Inter V"/>
                <a:cs typeface="Inter V"/>
              </a:rPr>
              <a:t>/</a:t>
            </a:r>
            <a:r>
              <a:rPr lang="en-US" sz="1400" err="1">
                <a:latin typeface="Inter V"/>
                <a:ea typeface="Inter V"/>
                <a:cs typeface="Inter V"/>
              </a:rPr>
              <a:t>FilterOff</a:t>
            </a:r>
            <a:br>
              <a:rPr lang="en-US" sz="1200"/>
            </a:br>
            <a:r>
              <a:rPr lang="en-US" sz="1200">
                <a:latin typeface="Inter V"/>
                <a:ea typeface="Inter V"/>
                <a:cs typeface="Inter V"/>
              </a:rPr>
              <a:t>Use Filtered Values instead.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Inter V"/>
                <a:ea typeface="Inter V"/>
                <a:cs typeface="Inter V"/>
              </a:rPr>
              <a:t>Perfion Remote Web Service Interface</a:t>
            </a:r>
            <a:br>
              <a:rPr lang="en-US" sz="1400">
                <a:latin typeface="Inter V"/>
                <a:ea typeface="Inter V"/>
                <a:cs typeface="Inter V"/>
              </a:rPr>
            </a:br>
            <a:r>
              <a:rPr lang="en-US" sz="1200">
                <a:latin typeface="Inter V"/>
                <a:ea typeface="Inter V"/>
                <a:cs typeface="Inter V"/>
              </a:rPr>
              <a:t>Use an OData remote instead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71DE52-DF31-99BB-E0AB-589B06635B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200"/>
              <a:t>Perfion roadmap (2025-R1)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B9F59D-AD62-00AB-A528-E4F494744423}"/>
              </a:ext>
            </a:extLst>
          </p:cNvPr>
          <p:cNvSpPr txBox="1"/>
          <p:nvPr/>
        </p:nvSpPr>
        <p:spPr>
          <a:xfrm>
            <a:off x="695325" y="6093000"/>
            <a:ext cx="944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Inter V"/>
                <a:ea typeface="Inter V"/>
                <a:cs typeface="Inter V"/>
              </a:rPr>
              <a:t>Deprecations page on the Perfion Knowledge Base -  https://perfion.atlassian.net/wiki/x/BwCAHw</a:t>
            </a:r>
            <a:endParaRPr lang="en-US" sz="1200">
              <a:latin typeface="Inter V"/>
              <a:ea typeface="Inter V"/>
              <a:cs typeface="Inter V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956286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F30CAF-262E-4957-7DAE-08AA653447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99205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DCBFC2-4CE3-FB9F-9D13-594933742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Small release of big features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767AA-C2E6-7166-00F2-8A6030E4F8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 sz="1200" b="0" err="1"/>
              <a:t>Perfion</a:t>
            </a:r>
            <a:r>
              <a:rPr lang="en-US" sz="1200" b="0"/>
              <a:t> 5.6 2025-R1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5A7BFC-3AB2-47ED-FE9C-0C339F84F43F}"/>
              </a:ext>
            </a:extLst>
          </p:cNvPr>
          <p:cNvSpPr txBox="1"/>
          <p:nvPr/>
        </p:nvSpPr>
        <p:spPr>
          <a:xfrm>
            <a:off x="1673097" y="3623741"/>
            <a:ext cx="258389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New Service Account</a:t>
            </a:r>
          </a:p>
          <a:p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Dedicated user for API &amp; </a:t>
            </a:r>
            <a:r>
              <a:rPr lang="en-US" sz="1200" err="1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ApplicationServer</a:t>
            </a:r>
            <a:endParaRPr lang="en-US" sz="120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 b="1">
              <a:solidFill>
                <a:srgbClr val="FF902E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 b="1">
              <a:solidFill>
                <a:srgbClr val="FF902E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FD6597-6F24-4BBC-14CD-D90393C5CC22}"/>
              </a:ext>
            </a:extLst>
          </p:cNvPr>
          <p:cNvSpPr/>
          <p:nvPr/>
        </p:nvSpPr>
        <p:spPr>
          <a:xfrm>
            <a:off x="702433" y="3438759"/>
            <a:ext cx="3118871" cy="1000125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261E078E-177A-FAF5-3A15-9C3ADEE2CF56}"/>
              </a:ext>
            </a:extLst>
          </p:cNvPr>
          <p:cNvSpPr txBox="1"/>
          <p:nvPr/>
        </p:nvSpPr>
        <p:spPr>
          <a:xfrm>
            <a:off x="1688858" y="2197195"/>
            <a:ext cx="213183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 err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DeepL</a:t>
            </a:r>
            <a: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Glossary</a:t>
            </a:r>
          </a:p>
          <a:p>
            <a:r>
              <a:rPr lang="en-US" sz="1200">
                <a:solidFill>
                  <a:srgbClr val="000000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Preferred translations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7F9CD7-8AC4-F056-8F99-579C77FA71EF}"/>
              </a:ext>
            </a:extLst>
          </p:cNvPr>
          <p:cNvSpPr/>
          <p:nvPr/>
        </p:nvSpPr>
        <p:spPr>
          <a:xfrm>
            <a:off x="718201" y="4836020"/>
            <a:ext cx="3102492" cy="100012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43B23A-AEE5-8A3C-4B95-433C1B8B3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01" y="5022273"/>
            <a:ext cx="671658" cy="558064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97440F8F-139E-A171-3021-46D1C585F5AF}"/>
              </a:ext>
            </a:extLst>
          </p:cNvPr>
          <p:cNvSpPr txBox="1"/>
          <p:nvPr/>
        </p:nvSpPr>
        <p:spPr>
          <a:xfrm>
            <a:off x="1688859" y="5163541"/>
            <a:ext cx="241392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Notifications</a:t>
            </a:r>
            <a:b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</a:br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Tag other users on items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D15D89-D88C-8AB0-C74B-937961B08C6C}"/>
              </a:ext>
            </a:extLst>
          </p:cNvPr>
          <p:cNvSpPr/>
          <p:nvPr/>
        </p:nvSpPr>
        <p:spPr>
          <a:xfrm>
            <a:off x="688111" y="2058083"/>
            <a:ext cx="3133750" cy="1000125"/>
          </a:xfrm>
          <a:prstGeom prst="roundRect">
            <a:avLst/>
          </a:prstGeom>
          <a:noFill/>
          <a:ln w="28575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EE42BB-B8A6-E382-C6B8-937F3D7EA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12" y="2240615"/>
            <a:ext cx="671658" cy="558064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1E6AAE31-2DF5-488A-8E7B-967946D34189}"/>
              </a:ext>
            </a:extLst>
          </p:cNvPr>
          <p:cNvSpPr txBox="1"/>
          <p:nvPr/>
        </p:nvSpPr>
        <p:spPr>
          <a:xfrm>
            <a:off x="4915523" y="5140000"/>
            <a:ext cx="241392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Boyum Framework</a:t>
            </a:r>
            <a:b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</a:br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New </a:t>
            </a:r>
            <a:r>
              <a:rPr lang="en-US" sz="1200" err="1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look’n’feel</a:t>
            </a:r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for </a:t>
            </a:r>
            <a:r>
              <a:rPr lang="en-US" sz="1200" err="1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Perfion</a:t>
            </a:r>
            <a:endParaRPr lang="en-US" sz="120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>
              <a:solidFill>
                <a:srgbClr val="000000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A67816-E01B-30AC-D5F0-43029116C4BA}"/>
              </a:ext>
            </a:extLst>
          </p:cNvPr>
          <p:cNvSpPr/>
          <p:nvPr/>
        </p:nvSpPr>
        <p:spPr>
          <a:xfrm>
            <a:off x="3914775" y="4836020"/>
            <a:ext cx="3000923" cy="100012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86130A-38A8-27CC-B873-88F45DB93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276" y="5022273"/>
            <a:ext cx="671658" cy="5580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5DA827-F7B4-68FE-7149-089E9B22F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36" y="3625012"/>
            <a:ext cx="671658" cy="558064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0A4C1BA6-93CC-F0F5-7346-DE607B205D15}"/>
              </a:ext>
            </a:extLst>
          </p:cNvPr>
          <p:cNvSpPr txBox="1"/>
          <p:nvPr/>
        </p:nvSpPr>
        <p:spPr>
          <a:xfrm>
            <a:off x="8158740" y="2258162"/>
            <a:ext cx="188694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Content Store 1.0</a:t>
            </a:r>
          </a:p>
          <a:p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Full Self-service content portal</a:t>
            </a:r>
          </a:p>
          <a:p>
            <a:endParaRPr lang="en-US" sz="120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>
              <a:solidFill>
                <a:srgbClr val="000000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6CFD10B-89CA-96BB-368E-5FB10E1148E7}"/>
              </a:ext>
            </a:extLst>
          </p:cNvPr>
          <p:cNvSpPr/>
          <p:nvPr/>
        </p:nvSpPr>
        <p:spPr>
          <a:xfrm>
            <a:off x="7120931" y="2074983"/>
            <a:ext cx="3002300" cy="1000125"/>
          </a:xfrm>
          <a:prstGeom prst="roundRect">
            <a:avLst/>
          </a:prstGeom>
          <a:noFill/>
          <a:ln w="28575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7F3C942-7DD5-3ACC-A8C2-E666509AD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494" y="2256444"/>
            <a:ext cx="671658" cy="55806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BF380BD-8F1F-7B33-D17F-3B19C448E6FB}"/>
              </a:ext>
            </a:extLst>
          </p:cNvPr>
          <p:cNvCxnSpPr/>
          <p:nvPr/>
        </p:nvCxnSpPr>
        <p:spPr>
          <a:xfrm>
            <a:off x="-1921946" y="4568073"/>
            <a:ext cx="1120847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8F6A882-0E64-BF88-0580-3B6C7E0620AD}"/>
              </a:ext>
            </a:extLst>
          </p:cNvPr>
          <p:cNvSpPr/>
          <p:nvPr/>
        </p:nvSpPr>
        <p:spPr>
          <a:xfrm>
            <a:off x="10284643" y="5017166"/>
            <a:ext cx="1415592" cy="4834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/>
              <a:t>Unreleased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CBACCB2-0AC3-706D-C184-73A65828DAB4}"/>
              </a:ext>
            </a:extLst>
          </p:cNvPr>
          <p:cNvSpPr/>
          <p:nvPr/>
        </p:nvSpPr>
        <p:spPr>
          <a:xfrm>
            <a:off x="3914775" y="3427412"/>
            <a:ext cx="3118871" cy="1000125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D3B53BB-6C47-F8BD-C9C1-30A44FE3B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278" y="3613665"/>
            <a:ext cx="671658" cy="55806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FB8F28-1284-BD96-E0B3-25D643A97C81}"/>
              </a:ext>
            </a:extLst>
          </p:cNvPr>
          <p:cNvSpPr txBox="1"/>
          <p:nvPr/>
        </p:nvSpPr>
        <p:spPr>
          <a:xfrm>
            <a:off x="4830540" y="3619122"/>
            <a:ext cx="258389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New Access Types</a:t>
            </a:r>
          </a:p>
          <a:p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Clients, API or Both</a:t>
            </a:r>
          </a:p>
          <a:p>
            <a:endParaRPr lang="en-US" sz="1200" b="1">
              <a:solidFill>
                <a:srgbClr val="FF902E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 b="1">
              <a:solidFill>
                <a:srgbClr val="FF902E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 b="1">
              <a:solidFill>
                <a:srgbClr val="FF902E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C53E9930-162D-43A0-2A5B-1B8A8F9F2A41}"/>
              </a:ext>
            </a:extLst>
          </p:cNvPr>
          <p:cNvSpPr txBox="1"/>
          <p:nvPr/>
        </p:nvSpPr>
        <p:spPr>
          <a:xfrm>
            <a:off x="4962152" y="2205208"/>
            <a:ext cx="213183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Supplier Portal</a:t>
            </a:r>
          </a:p>
          <a:p>
            <a:r>
              <a:rPr lang="en-US" sz="1200">
                <a:solidFill>
                  <a:srgbClr val="000000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Expose multiple base features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CAA6BDD-4A8F-CEE4-017D-C4FD82C36F40}"/>
              </a:ext>
            </a:extLst>
          </p:cNvPr>
          <p:cNvSpPr/>
          <p:nvPr/>
        </p:nvSpPr>
        <p:spPr>
          <a:xfrm>
            <a:off x="3961405" y="2066096"/>
            <a:ext cx="3133750" cy="1000125"/>
          </a:xfrm>
          <a:prstGeom prst="roundRect">
            <a:avLst/>
          </a:prstGeom>
          <a:noFill/>
          <a:ln w="28575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3BC4E62-E66F-41C9-2F6D-6D68484B5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906" y="2248628"/>
            <a:ext cx="671658" cy="558064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6CF29BD0-69C6-34BE-2C81-3B3EE6647152}"/>
              </a:ext>
            </a:extLst>
          </p:cNvPr>
          <p:cNvSpPr txBox="1"/>
          <p:nvPr/>
        </p:nvSpPr>
        <p:spPr>
          <a:xfrm>
            <a:off x="8117704" y="3613665"/>
            <a:ext cx="196901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>
                <a:solidFill>
                  <a:srgbClr val="FF902E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Import Wizard</a:t>
            </a:r>
          </a:p>
          <a:p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Import any Excel, with modifying it</a:t>
            </a:r>
          </a:p>
          <a:p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Does not replace importer</a:t>
            </a:r>
          </a:p>
          <a:p>
            <a:endParaRPr lang="en-US" sz="120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endParaRPr lang="en-US" sz="1200">
              <a:solidFill>
                <a:srgbClr val="000000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4E1584-1AE2-00C3-5B34-8A8475883C63}"/>
              </a:ext>
            </a:extLst>
          </p:cNvPr>
          <p:cNvSpPr/>
          <p:nvPr/>
        </p:nvSpPr>
        <p:spPr>
          <a:xfrm>
            <a:off x="7128250" y="3427412"/>
            <a:ext cx="3002300" cy="1000125"/>
          </a:xfrm>
          <a:prstGeom prst="roundRect">
            <a:avLst/>
          </a:prstGeom>
          <a:noFill/>
          <a:ln w="28575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CA8E24-D3C2-8090-9BE7-F3ACA30CD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325" y="3683196"/>
            <a:ext cx="671658" cy="5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92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3BC61-29F3-5F7F-1EDF-8718FB96F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4FBE08-3CD1-E699-FD85-A3D8BE99D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/>
              <a:t>Supplier Portal – Multiple Base Features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882581-8264-94B9-89B4-3E4D8E7F41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 sz="1200" b="0" err="1"/>
              <a:t>Perfion</a:t>
            </a:r>
            <a:r>
              <a:rPr lang="en-US" sz="1200" b="0"/>
              <a:t> 5.6 2025-R1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DEABBB62-6518-C821-7F61-AC8D1E064811}"/>
              </a:ext>
            </a:extLst>
          </p:cNvPr>
          <p:cNvSpPr txBox="1">
            <a:spLocks/>
          </p:cNvSpPr>
          <p:nvPr/>
        </p:nvSpPr>
        <p:spPr>
          <a:xfrm>
            <a:off x="8976000" y="1727438"/>
            <a:ext cx="2943600" cy="455463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200" b="1"/>
              <a:t>Expose not only Products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/>
              <a:t>Different types of products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/>
              <a:t>Supplier Colors, Materials, etc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/>
              <a:t>Swapped data Bundles, Bill of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BE" sz="12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BE" sz="12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BE" sz="1200"/>
          </a:p>
          <a:p>
            <a:endParaRPr lang="nl-BE" sz="1200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D83A30-B0B2-DCAB-E808-315C5DFE7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98" y="1652932"/>
            <a:ext cx="5840942" cy="3175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C30B90-DDB0-C351-F07C-C124DA961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523" y="3397875"/>
            <a:ext cx="3816918" cy="2860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7441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B91B7-000C-093F-C222-33C72F9D1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5590913-FA69-5C4D-D555-3FEFE7D70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/>
              <a:t>Actions: FTP Closing Connections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ABF155-3F86-AAA1-1A79-E962C4CB7D1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 sz="1200" b="0" err="1"/>
              <a:t>Perfion</a:t>
            </a:r>
            <a:r>
              <a:rPr lang="en-US" sz="1200" b="0"/>
              <a:t> 5.6 2025-R1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3FE8F4CB-342D-0952-1A7A-E5D000977823}"/>
              </a:ext>
            </a:extLst>
          </p:cNvPr>
          <p:cNvSpPr txBox="1">
            <a:spLocks/>
          </p:cNvSpPr>
          <p:nvPr/>
        </p:nvSpPr>
        <p:spPr>
          <a:xfrm>
            <a:off x="8976000" y="1727438"/>
            <a:ext cx="2943600" cy="455463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/>
              <a:t>Previously</a:t>
            </a:r>
            <a:br>
              <a:rPr lang="en-US" sz="1200"/>
            </a:br>
            <a:r>
              <a:rPr lang="en-US" sz="1200"/>
              <a:t>FTP connection were opened, with each FTP command. Connections were also not closed after Action finished.</a:t>
            </a:r>
          </a:p>
          <a:p>
            <a:endParaRPr lang="en-US" sz="1200"/>
          </a:p>
          <a:p>
            <a:r>
              <a:rPr lang="en-US" sz="1200" b="1"/>
              <a:t>Now</a:t>
            </a:r>
          </a:p>
          <a:p>
            <a:r>
              <a:rPr lang="en-US" sz="1200"/>
              <a:t>The connection will remain open as long the Action is active and will be used for all FTP calls to the same server. </a:t>
            </a:r>
            <a:br>
              <a:rPr lang="en-US" sz="1200"/>
            </a:br>
            <a:r>
              <a:rPr lang="en-US" sz="1200"/>
              <a:t>When the Action(s) are completed, all connections will be closed.</a:t>
            </a:r>
          </a:p>
          <a:p>
            <a:endParaRPr lang="en-US" sz="12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BE" sz="12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BE" sz="12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BE" sz="1200"/>
          </a:p>
          <a:p>
            <a:endParaRPr lang="nl-BE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9D8D6-657D-CF5B-CBA6-2A62177C3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2305288"/>
            <a:ext cx="6192114" cy="1552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3363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DCBFC2-4CE3-FB9F-9D13-594933742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/>
              <a:t>User Access Types – and new ServiceAccount user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767AA-C2E6-7166-00F2-8A6030E4F8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 sz="1200" b="0" err="1"/>
              <a:t>Perfion</a:t>
            </a:r>
            <a:r>
              <a:rPr lang="en-US" sz="1200" b="0"/>
              <a:t> 5.6 2025-R1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D0D0D94-BC6F-6EC3-DAAB-1AD99A9A1BD4}"/>
              </a:ext>
            </a:extLst>
          </p:cNvPr>
          <p:cNvSpPr txBox="1">
            <a:spLocks/>
          </p:cNvSpPr>
          <p:nvPr/>
        </p:nvSpPr>
        <p:spPr>
          <a:xfrm>
            <a:off x="7105650" y="1727438"/>
            <a:ext cx="4813950" cy="455463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/>
              <a:t>New Access Type option</a:t>
            </a:r>
            <a:endParaRPr lang="en-US" sz="1200" b="1">
              <a:ea typeface="Inter V"/>
              <a:cs typeface="Inter V"/>
            </a:endParaRPr>
          </a:p>
          <a:p>
            <a:pPr marL="353695" lvl="1" indent="-171450">
              <a:buFont typeface="Arial" panose="020B0604020202020204" pitchFamily="34" charset="0"/>
              <a:buChar char="•"/>
            </a:pPr>
            <a:r>
              <a:rPr lang="en-US" sz="1200" b="1"/>
              <a:t>Client only </a:t>
            </a:r>
            <a:r>
              <a:rPr lang="en-US" sz="1200"/>
              <a:t>- can only log in to Web or Windows Clients</a:t>
            </a:r>
            <a:endParaRPr lang="en-US" sz="1200">
              <a:ea typeface="Inter V"/>
              <a:cs typeface="Inter V"/>
            </a:endParaRPr>
          </a:p>
          <a:p>
            <a:pPr marL="353695" lvl="1" indent="-171450">
              <a:buFont typeface="Arial" panose="020B0604020202020204" pitchFamily="34" charset="0"/>
              <a:buChar char="•"/>
            </a:pPr>
            <a:r>
              <a:rPr lang="en-US" sz="1200" b="1"/>
              <a:t>Service only </a:t>
            </a:r>
            <a:r>
              <a:rPr lang="en-US" sz="1200"/>
              <a:t>- can only use the APIs &amp; Application Server</a:t>
            </a:r>
            <a:endParaRPr lang="en-US" sz="1200">
              <a:ea typeface="Inter V"/>
              <a:cs typeface="Inter V"/>
            </a:endParaRPr>
          </a:p>
          <a:p>
            <a:pPr marL="353695" lvl="1" indent="-171450">
              <a:buFont typeface="Arial" panose="020B0604020202020204" pitchFamily="34" charset="0"/>
              <a:buChar char="•"/>
            </a:pPr>
            <a:r>
              <a:rPr lang="en-US" sz="1200" b="1"/>
              <a:t>Client &amp; Service</a:t>
            </a:r>
            <a:r>
              <a:rPr lang="en-US" sz="1200"/>
              <a:t> - can use everything. </a:t>
            </a:r>
            <a:br>
              <a:rPr lang="en-US" sz="1200"/>
            </a:br>
            <a:r>
              <a:rPr lang="en-US" sz="1200"/>
              <a:t>Existing users will be migrated to “Client &amp; Service” when upgrading</a:t>
            </a:r>
            <a:endParaRPr lang="en-US" sz="1200">
              <a:ea typeface="Inter V"/>
              <a:cs typeface="Inter V"/>
            </a:endParaRPr>
          </a:p>
          <a:p>
            <a:endParaRPr lang="en-US" sz="1200" b="1">
              <a:ea typeface="Inter V"/>
              <a:cs typeface="Inter V"/>
            </a:endParaRPr>
          </a:p>
          <a:p>
            <a:r>
              <a:rPr lang="en-US" sz="1200" b="1">
                <a:ea typeface="Inter V"/>
                <a:cs typeface="Inter V"/>
              </a:rPr>
              <a:t>Last Logon</a:t>
            </a:r>
          </a:p>
          <a:p>
            <a:pPr marL="353695" lvl="1" indent="-171450">
              <a:buFont typeface="Arial,Sans-Serif"/>
              <a:buChar char="•"/>
            </a:pPr>
            <a:r>
              <a:rPr lang="en-US" sz="1200" err="1">
                <a:ea typeface="Inter V"/>
                <a:cs typeface="Inter V"/>
              </a:rPr>
              <a:t>Perfion</a:t>
            </a:r>
            <a:r>
              <a:rPr lang="en-US" sz="1200">
                <a:ea typeface="Inter V"/>
                <a:cs typeface="Inter V"/>
              </a:rPr>
              <a:t> will now log when an account was last successfully logged in.</a:t>
            </a:r>
          </a:p>
          <a:p>
            <a:endParaRPr lang="en-US" sz="1200" b="1">
              <a:ea typeface="Inter V"/>
              <a:cs typeface="Inter V"/>
            </a:endParaRPr>
          </a:p>
          <a:p>
            <a:r>
              <a:rPr lang="en-US" sz="1200" b="1"/>
              <a:t>New built-in </a:t>
            </a:r>
            <a:r>
              <a:rPr lang="en-US" sz="1200" b="1" i="1" err="1"/>
              <a:t>ServiceAccount</a:t>
            </a:r>
            <a:r>
              <a:rPr lang="en-US" sz="1200" b="1"/>
              <a:t> user</a:t>
            </a:r>
            <a:endParaRPr lang="en-US" sz="1200" b="1">
              <a:ea typeface="Inter V"/>
              <a:cs typeface="Inter V"/>
            </a:endParaRPr>
          </a:p>
          <a:p>
            <a:pPr marL="353695" lvl="1" indent="-171450">
              <a:buFont typeface="Arial" panose="020B0604020202020204" pitchFamily="34" charset="0"/>
              <a:buChar char="•"/>
            </a:pPr>
            <a:r>
              <a:rPr lang="en-US" sz="1200"/>
              <a:t>All licenses will include a </a:t>
            </a:r>
            <a:r>
              <a:rPr lang="en-US" sz="1200" err="1"/>
              <a:t>ServiceAccount</a:t>
            </a:r>
            <a:r>
              <a:rPr lang="en-US" sz="1200"/>
              <a:t> user</a:t>
            </a:r>
            <a:endParaRPr lang="en-US" sz="1200">
              <a:ea typeface="Inter V"/>
              <a:cs typeface="Inter V"/>
            </a:endParaRPr>
          </a:p>
          <a:p>
            <a:pPr marL="353695" lvl="1" indent="-171450">
              <a:buFont typeface="Arial" panose="020B0604020202020204" pitchFamily="34" charset="0"/>
              <a:buChar char="•"/>
            </a:pPr>
            <a:r>
              <a:rPr lang="en-US" sz="1200"/>
              <a:t>No longer need to reserve a user for API</a:t>
            </a:r>
            <a:endParaRPr lang="en-US" sz="1200">
              <a:ea typeface="Inter V"/>
              <a:cs typeface="Inter V"/>
            </a:endParaRPr>
          </a:p>
          <a:p>
            <a:pPr marL="353695" lvl="1" indent="-171450">
              <a:buFont typeface="Arial" panose="020B0604020202020204" pitchFamily="34" charset="0"/>
              <a:buChar char="•"/>
            </a:pPr>
            <a:r>
              <a:rPr lang="en-US" sz="1200"/>
              <a:t>APIs and Application Server should be updated to run as the </a:t>
            </a:r>
            <a:r>
              <a:rPr lang="en-US" sz="1200" err="1"/>
              <a:t>ServiceAccount</a:t>
            </a:r>
            <a:r>
              <a:rPr lang="en-US" sz="1200"/>
              <a:t> user.</a:t>
            </a:r>
            <a:endParaRPr lang="en-US" sz="1200">
              <a:ea typeface="Inter V"/>
              <a:cs typeface="Inter V"/>
            </a:endParaRPr>
          </a:p>
          <a:p>
            <a:endParaRPr lang="en-US" sz="1200">
              <a:ea typeface="Inter V"/>
              <a:cs typeface="Inter V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827D02-F4A8-A5BF-C2E7-9A41FF323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37" y="1719197"/>
            <a:ext cx="5400675" cy="4645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3372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DCBFC2-4CE3-FB9F-9D13-594933742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DeepL</a:t>
            </a:r>
            <a:r>
              <a:rPr lang="en-US"/>
              <a:t> Glossary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767AA-C2E6-7166-00F2-8A6030E4F8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err="1"/>
              <a:t>Perfion</a:t>
            </a:r>
            <a:r>
              <a:rPr lang="en-US"/>
              <a:t> 5.6 2025-R1</a:t>
            </a:r>
          </a:p>
        </p:txBody>
      </p:sp>
      <p:pic>
        <p:nvPicPr>
          <p:cNvPr id="1026" name="Picture 2" descr="Photos of people with with text labels of &quot;Sales Team&quot; and &quot;Glossary&quot;">
            <a:extLst>
              <a:ext uri="{FF2B5EF4-FFF2-40B4-BE49-F238E27FC236}">
                <a16:creationId xmlns:a16="http://schemas.microsoft.com/office/drawing/2014/main" id="{C3690A70-BD1A-CE41-A472-A012BFCBA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86" y="2003664"/>
            <a:ext cx="3588370" cy="358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A387684E-60B8-9BFA-2670-B562D8727CA6}"/>
              </a:ext>
            </a:extLst>
          </p:cNvPr>
          <p:cNvSpPr txBox="1">
            <a:spLocks/>
          </p:cNvSpPr>
          <p:nvPr/>
        </p:nvSpPr>
        <p:spPr>
          <a:xfrm>
            <a:off x="8832000" y="1724967"/>
            <a:ext cx="3168000" cy="4248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/>
              <a:t>Brand-specific terms, such as company jargon or product and service names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/>
              <a:t>Industry-specific terms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/>
              <a:t>Audience-specific terms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/>
              <a:t>Terms that should not be translated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4EF91E-7DCE-78E7-FDE7-6AF982DD2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472" y="2294310"/>
            <a:ext cx="3443074" cy="316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3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0A375-33C3-9024-7B71-5BBE56A45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41C968-52E1-D5A7-DA14-20C48044E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1769684"/>
            <a:ext cx="6429375" cy="478819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7453F8F-F5FD-3BB1-DCCC-F70D66500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DeepL</a:t>
            </a:r>
            <a:r>
              <a:rPr lang="en-US"/>
              <a:t> Glossary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48AD3C-5AA8-D42E-1072-FB187BE7414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 sz="1200" b="0" err="1"/>
              <a:t>Perfion</a:t>
            </a:r>
            <a:r>
              <a:rPr lang="en-US" sz="1200" b="0"/>
              <a:t> 5.6 2025-R1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D899872C-730A-8520-7C38-906CC1456A71}"/>
              </a:ext>
            </a:extLst>
          </p:cNvPr>
          <p:cNvSpPr txBox="1">
            <a:spLocks/>
          </p:cNvSpPr>
          <p:nvPr/>
        </p:nvSpPr>
        <p:spPr>
          <a:xfrm>
            <a:off x="8832000" y="1724967"/>
            <a:ext cx="3168000" cy="4248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Font typeface="Titillium Web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200" b="1"/>
              <a:t>Glossaries are applied in Windows and Web clients</a:t>
            </a:r>
            <a:endParaRPr lang="nl-BE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200" b="1"/>
              <a:t>Administration in Windows client currently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200" b="1"/>
              <a:t>One ‘Glossary’ per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200" b="1"/>
              <a:t>Format: tab or comma separated</a:t>
            </a:r>
            <a:br>
              <a:rPr lang="nl-BE" sz="1200" b="1"/>
            </a:br>
            <a:endParaRPr lang="nl-BE" sz="12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200" b="1"/>
              <a:t>Let’s take a look!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2F5C7-38B0-8483-DD2B-79FEE9529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681" y="2254039"/>
            <a:ext cx="3549650" cy="376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8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oyum IT">
      <a:dk1>
        <a:srgbClr val="161618"/>
      </a:dk1>
      <a:lt1>
        <a:srgbClr val="FFFFFF"/>
      </a:lt1>
      <a:dk2>
        <a:srgbClr val="161618"/>
      </a:dk2>
      <a:lt2>
        <a:srgbClr val="F1F1F1"/>
      </a:lt2>
      <a:accent1>
        <a:srgbClr val="FF902E"/>
      </a:accent1>
      <a:accent2>
        <a:srgbClr val="FF902E"/>
      </a:accent2>
      <a:accent3>
        <a:srgbClr val="161618"/>
      </a:accent3>
      <a:accent4>
        <a:srgbClr val="F1F1F1"/>
      </a:accent4>
      <a:accent5>
        <a:srgbClr val="F1F1F1"/>
      </a:accent5>
      <a:accent6>
        <a:srgbClr val="3038C9"/>
      </a:accent6>
      <a:hlink>
        <a:srgbClr val="FF902E"/>
      </a:hlink>
      <a:folHlink>
        <a:srgbClr val="FF902E"/>
      </a:folHlink>
    </a:clrScheme>
    <a:fontScheme name="Boyum IT">
      <a:majorFont>
        <a:latin typeface="Inter Black"/>
        <a:ea typeface=""/>
        <a:cs typeface=""/>
      </a:majorFont>
      <a:minorFont>
        <a:latin typeface="Inter V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oyum IT">
    <a:dk1>
      <a:srgbClr val="161618"/>
    </a:dk1>
    <a:lt1>
      <a:srgbClr val="FFFFFF"/>
    </a:lt1>
    <a:dk2>
      <a:srgbClr val="161618"/>
    </a:dk2>
    <a:lt2>
      <a:srgbClr val="F1F1F1"/>
    </a:lt2>
    <a:accent1>
      <a:srgbClr val="FF902E"/>
    </a:accent1>
    <a:accent2>
      <a:srgbClr val="FF902E"/>
    </a:accent2>
    <a:accent3>
      <a:srgbClr val="161618"/>
    </a:accent3>
    <a:accent4>
      <a:srgbClr val="F1F1F1"/>
    </a:accent4>
    <a:accent5>
      <a:srgbClr val="F1F1F1"/>
    </a:accent5>
    <a:accent6>
      <a:srgbClr val="3038C9"/>
    </a:accent6>
    <a:hlink>
      <a:srgbClr val="FF902E"/>
    </a:hlink>
    <a:folHlink>
      <a:srgbClr val="FF902E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E4AE6AFCACABA4D8244F362011EDCB8" ma:contentTypeVersion="16" ma:contentTypeDescription="Opret et nyt dokument." ma:contentTypeScope="" ma:versionID="353ea48902b983ab2938158be7515c94">
  <xsd:schema xmlns:xsd="http://www.w3.org/2001/XMLSchema" xmlns:xs="http://www.w3.org/2001/XMLSchema" xmlns:p="http://schemas.microsoft.com/office/2006/metadata/properties" xmlns:ns2="66a295f3-8c5e-4760-966c-f24f887584cd" xmlns:ns3="7652db8b-a1d0-4b81-820c-4d2a29b86def" targetNamespace="http://schemas.microsoft.com/office/2006/metadata/properties" ma:root="true" ma:fieldsID="d2fe9705203a6683117d32a1c4c956cb" ns2:_="" ns3:_="">
    <xsd:import namespace="66a295f3-8c5e-4760-966c-f24f887584cd"/>
    <xsd:import namespace="7652db8b-a1d0-4b81-820c-4d2a29b86d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Com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a295f3-8c5e-4760-966c-f24f887584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ledmærker" ma:readOnly="false" ma:fieldId="{5cf76f15-5ced-4ddc-b409-7134ff3c332f}" ma:taxonomyMulti="true" ma:sspId="50c79f01-a901-41ec-b834-bdc18c63b5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mment" ma:index="23" nillable="true" ma:displayName="Comment" ma:format="Dropdown" ma:internalName="Comment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52db8b-a1d0-4b81-820c-4d2a29b86de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74b6d39-6112-4633-b81a-5864fce26ed7}" ma:internalName="TaxCatchAll" ma:showField="CatchAllData" ma:web="7652db8b-a1d0-4b81-820c-4d2a29b86d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6a295f3-8c5e-4760-966c-f24f887584cd">
      <Terms xmlns="http://schemas.microsoft.com/office/infopath/2007/PartnerControls"/>
    </lcf76f155ced4ddcb4097134ff3c332f>
    <TaxCatchAll xmlns="7652db8b-a1d0-4b81-820c-4d2a29b86def" xsi:nil="true"/>
    <Comment xmlns="66a295f3-8c5e-4760-966c-f24f887584cd" xsi:nil="true"/>
  </documentManagement>
</p:properties>
</file>

<file path=customXml/itemProps1.xml><?xml version="1.0" encoding="utf-8"?>
<ds:datastoreItem xmlns:ds="http://schemas.openxmlformats.org/officeDocument/2006/customXml" ds:itemID="{55DEBED3-FFE3-44B6-94D3-FEB4268E748A}">
  <ds:schemaRefs>
    <ds:schemaRef ds:uri="66a295f3-8c5e-4760-966c-f24f887584cd"/>
    <ds:schemaRef ds:uri="7652db8b-a1d0-4b81-820c-4d2a29b86de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E4795BF-F90E-4432-BBD1-62725BAEDA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B29FDE-7181-4009-9446-C8B8D91A0690}">
  <ds:schemaRefs>
    <ds:schemaRef ds:uri="66a295f3-8c5e-4760-966c-f24f887584cd"/>
    <ds:schemaRef ds:uri="7652db8b-a1d0-4b81-820c-4d2a29b86de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32</Slides>
  <Notes>1</Notes>
  <HiddenSlides>3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Perfion update Q2 2025</vt:lpstr>
      <vt:lpstr>Your Hosts</vt:lpstr>
      <vt:lpstr>Agenda</vt:lpstr>
      <vt:lpstr>Small release of big features</vt:lpstr>
      <vt:lpstr>Supplier Portal – Multiple Base Features</vt:lpstr>
      <vt:lpstr>Actions: FTP Closing Connections</vt:lpstr>
      <vt:lpstr>User Access Types – and new ServiceAccount user</vt:lpstr>
      <vt:lpstr>DeepL Glossary</vt:lpstr>
      <vt:lpstr>DeepL Glossary</vt:lpstr>
      <vt:lpstr>Agenda</vt:lpstr>
      <vt:lpstr>Import Wizard</vt:lpstr>
      <vt:lpstr>Agenda</vt:lpstr>
      <vt:lpstr>What is the Perfion Content Store?</vt:lpstr>
      <vt:lpstr>Real-World Applications</vt:lpstr>
      <vt:lpstr>Content Store Demo</vt:lpstr>
      <vt:lpstr>Standard pricing (12-month subscription)</vt:lpstr>
      <vt:lpstr>Moving to Content Store: Steps for Asset Portal Customers</vt:lpstr>
      <vt:lpstr>Timeline</vt:lpstr>
      <vt:lpstr>Agenda</vt:lpstr>
      <vt:lpstr>Demo Changes</vt:lpstr>
      <vt:lpstr>PowerPoint Presentation</vt:lpstr>
      <vt:lpstr>Agenda</vt:lpstr>
      <vt:lpstr>Roadmap 2025-R2  - Catch-up on R1</vt:lpstr>
      <vt:lpstr>Roadmap 2025-R3</vt:lpstr>
      <vt:lpstr>Notifications</vt:lpstr>
      <vt:lpstr>Notifications – write them</vt:lpstr>
      <vt:lpstr>Notifications – read them</vt:lpstr>
      <vt:lpstr>Notifications – emails</vt:lpstr>
      <vt:lpstr>Agenda</vt:lpstr>
      <vt:lpstr>Deprecations 2025-R1</vt:lpstr>
      <vt:lpstr>Deprecations 2025-R2 + R3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Camilla Bundgaard Serup - Boyum IT</dc:creator>
  <cp:revision>1</cp:revision>
  <dcterms:created xsi:type="dcterms:W3CDTF">2022-10-12T07:24:24Z</dcterms:created>
  <dcterms:modified xsi:type="dcterms:W3CDTF">2025-05-01T08:36:13Z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0x0101003E4AE6AFCACABA4D8244F362011EDCB8</vt:lpwstr>
  </property>
  <property fmtid="{D5CDD505-2E9C-101B-9397-08002B2CF9AE}" pid="3" name="MediaServiceImageTags">
    <vt:lpwstr/>
  </property>
</Properties>
</file>