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4"/>
    <p:sldMasterId id="2147483993" r:id="rId5"/>
    <p:sldMasterId id="2147483994" r:id="rId6"/>
    <p:sldMasterId id="2147483992" r:id="rId7"/>
  </p:sldMasterIdLst>
  <p:notesMasterIdLst>
    <p:notesMasterId r:id="rId31"/>
  </p:notesMasterIdLst>
  <p:handoutMasterIdLst>
    <p:handoutMasterId r:id="rId32"/>
  </p:handoutMasterIdLst>
  <p:sldIdLst>
    <p:sldId id="406" r:id="rId8"/>
    <p:sldId id="461" r:id="rId9"/>
    <p:sldId id="448" r:id="rId10"/>
    <p:sldId id="463" r:id="rId11"/>
    <p:sldId id="451" r:id="rId12"/>
    <p:sldId id="464" r:id="rId13"/>
    <p:sldId id="484" r:id="rId14"/>
    <p:sldId id="485" r:id="rId15"/>
    <p:sldId id="473" r:id="rId16"/>
    <p:sldId id="474" r:id="rId17"/>
    <p:sldId id="475" r:id="rId18"/>
    <p:sldId id="477" r:id="rId19"/>
    <p:sldId id="476" r:id="rId20"/>
    <p:sldId id="478" r:id="rId21"/>
    <p:sldId id="480" r:id="rId22"/>
    <p:sldId id="481" r:id="rId23"/>
    <p:sldId id="487" r:id="rId24"/>
    <p:sldId id="488" r:id="rId25"/>
    <p:sldId id="489" r:id="rId26"/>
    <p:sldId id="486" r:id="rId27"/>
    <p:sldId id="490" r:id="rId28"/>
    <p:sldId id="482" r:id="rId29"/>
    <p:sldId id="405" r:id="rId30"/>
  </p:sldIdLst>
  <p:sldSz cx="12192000" cy="6858000"/>
  <p:notesSz cx="9601200" cy="7315200"/>
  <p:embeddedFontLst>
    <p:embeddedFont>
      <p:font typeface="Inter Black" panose="020B0604020202020204" charset="0"/>
      <p:bold r:id="rId33"/>
    </p:embeddedFont>
    <p:embeddedFont>
      <p:font typeface="Inter SemiBold" panose="020B0604020202020204" charset="0"/>
      <p:bold r:id="rId34"/>
    </p:embeddedFont>
    <p:embeddedFont>
      <p:font typeface="Inter V" panose="02000503000000020004" charset="0"/>
      <p:regular r:id="rId35"/>
      <p:bold r:id="rId36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1BCA341-8839-494F-BAA4-2ADBD34D8241}">
          <p14:sldIdLst>
            <p14:sldId id="406"/>
            <p14:sldId id="461"/>
            <p14:sldId id="448"/>
            <p14:sldId id="463"/>
          </p14:sldIdLst>
        </p14:section>
        <p14:section name="Release Highlights" id="{B76AA2BD-76A1-4E79-8D10-15A4C5C0A1F2}">
          <p14:sldIdLst>
            <p14:sldId id="451"/>
            <p14:sldId id="464"/>
            <p14:sldId id="484"/>
            <p14:sldId id="485"/>
            <p14:sldId id="473"/>
            <p14:sldId id="474"/>
            <p14:sldId id="475"/>
            <p14:sldId id="477"/>
            <p14:sldId id="476"/>
          </p14:sldIdLst>
        </p14:section>
        <p14:section name="Release Demo" id="{90494780-5FCC-4B76-B69D-D4416257EE78}">
          <p14:sldIdLst>
            <p14:sldId id="478"/>
          </p14:sldIdLst>
        </p14:section>
        <p14:section name="Whats Next" id="{29EA17EA-5297-4671-B2D4-2BB105149EB6}">
          <p14:sldIdLst>
            <p14:sldId id="480"/>
            <p14:sldId id="481"/>
            <p14:sldId id="487"/>
            <p14:sldId id="488"/>
            <p14:sldId id="489"/>
            <p14:sldId id="486"/>
            <p14:sldId id="490"/>
            <p14:sldId id="482"/>
            <p14:sldId id="405"/>
          </p14:sldIdLst>
        </p14:section>
        <p14:section name="Not Used" id="{FAA08CED-07F2-4339-BCB3-E04ADD22A50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EEF"/>
    <a:srgbClr val="FF902E"/>
    <a:srgbClr val="007443"/>
    <a:srgbClr val="E3F3FA"/>
    <a:srgbClr val="F8F8F9"/>
    <a:srgbClr val="002F3F"/>
    <a:srgbClr val="F0F0F2"/>
    <a:srgbClr val="FFD9B8"/>
    <a:srgbClr val="FFF1E6"/>
    <a:srgbClr val="C4D8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2EADF-8D0C-5B55-67B6-400241706465}" v="108" dt="2025-07-02T11:10:49.739"/>
    <p1510:client id="{5EE21FEC-5597-4257-B617-BED8118C2F16}" v="1364" dt="2025-07-02T10:48:02.799"/>
    <p1510:client id="{B7D067F5-2D7B-1A07-8CEB-A081D5C34D2B}" v="52" dt="2025-07-01T11:34:18.583"/>
    <p1510:client id="{E09F9AC4-39A6-4C2C-84CC-1AA078C24B66}" v="19" dt="2025-07-02T08:32:51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4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ppe Tobias Brønnum Hatting - Boyum IT" userId="S::jtha@boyum-it.com::040bb176-7cb9-4c36-be3b-4a0c7842d8ab" providerId="AD" clId="Web-{0DF2EADF-8D0C-5B55-67B6-400241706465}"/>
    <pc:docChg chg="delSld modSld sldOrd delSection modSection">
      <pc:chgData name="Jeppe Tobias Brønnum Hatting - Boyum IT" userId="S::jtha@boyum-it.com::040bb176-7cb9-4c36-be3b-4a0c7842d8ab" providerId="AD" clId="Web-{0DF2EADF-8D0C-5B55-67B6-400241706465}" dt="2025-07-02T11:10:49.739" v="104"/>
      <pc:docMkLst>
        <pc:docMk/>
      </pc:docMkLst>
      <pc:sldChg chg="del">
        <pc:chgData name="Jeppe Tobias Brønnum Hatting - Boyum IT" userId="S::jtha@boyum-it.com::040bb176-7cb9-4c36-be3b-4a0c7842d8ab" providerId="AD" clId="Web-{0DF2EADF-8D0C-5B55-67B6-400241706465}" dt="2025-07-02T10:48:47.727" v="33"/>
        <pc:sldMkLst>
          <pc:docMk/>
          <pc:sldMk cId="2226999806" sldId="400"/>
        </pc:sldMkLst>
      </pc:sldChg>
      <pc:sldChg chg="modSp">
        <pc:chgData name="Jeppe Tobias Brønnum Hatting - Boyum IT" userId="S::jtha@boyum-it.com::040bb176-7cb9-4c36-be3b-4a0c7842d8ab" providerId="AD" clId="Web-{0DF2EADF-8D0C-5B55-67B6-400241706465}" dt="2025-07-02T10:57:13.925" v="102" actId="20577"/>
        <pc:sldMkLst>
          <pc:docMk/>
          <pc:sldMk cId="775793824" sldId="406"/>
        </pc:sldMkLst>
        <pc:spChg chg="mod">
          <ac:chgData name="Jeppe Tobias Brønnum Hatting - Boyum IT" userId="S::jtha@boyum-it.com::040bb176-7cb9-4c36-be3b-4a0c7842d8ab" providerId="AD" clId="Web-{0DF2EADF-8D0C-5B55-67B6-400241706465}" dt="2025-07-02T10:57:13.925" v="102" actId="20577"/>
          <ac:spMkLst>
            <pc:docMk/>
            <pc:sldMk cId="775793824" sldId="406"/>
            <ac:spMk id="3" creationId="{268970BB-41C3-4B75-7CEB-B74EB5F94B35}"/>
          </ac:spMkLst>
        </pc:spChg>
      </pc:sldChg>
      <pc:sldChg chg="del">
        <pc:chgData name="Jeppe Tobias Brønnum Hatting - Boyum IT" userId="S::jtha@boyum-it.com::040bb176-7cb9-4c36-be3b-4a0c7842d8ab" providerId="AD" clId="Web-{0DF2EADF-8D0C-5B55-67B6-400241706465}" dt="2025-07-02T10:48:47.727" v="40"/>
        <pc:sldMkLst>
          <pc:docMk/>
          <pc:sldMk cId="561506565" sldId="441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27" v="39"/>
        <pc:sldMkLst>
          <pc:docMk/>
          <pc:sldMk cId="315251470" sldId="442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27" v="38"/>
        <pc:sldMkLst>
          <pc:docMk/>
          <pc:sldMk cId="3584844409" sldId="443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27" v="37"/>
        <pc:sldMkLst>
          <pc:docMk/>
          <pc:sldMk cId="2879458049" sldId="444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27" v="36"/>
        <pc:sldMkLst>
          <pc:docMk/>
          <pc:sldMk cId="138764227" sldId="445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27" v="35"/>
        <pc:sldMkLst>
          <pc:docMk/>
          <pc:sldMk cId="3907865767" sldId="446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27" v="34"/>
        <pc:sldMkLst>
          <pc:docMk/>
          <pc:sldMk cId="937812550" sldId="447"/>
        </pc:sldMkLst>
      </pc:sldChg>
      <pc:sldChg chg="modSp">
        <pc:chgData name="Jeppe Tobias Brønnum Hatting - Boyum IT" userId="S::jtha@boyum-it.com::040bb176-7cb9-4c36-be3b-4a0c7842d8ab" providerId="AD" clId="Web-{0DF2EADF-8D0C-5B55-67B6-400241706465}" dt="2025-07-02T10:48:34.805" v="32" actId="20577"/>
        <pc:sldMkLst>
          <pc:docMk/>
          <pc:sldMk cId="2412938888" sldId="448"/>
        </pc:sldMkLst>
        <pc:spChg chg="mod">
          <ac:chgData name="Jeppe Tobias Brønnum Hatting - Boyum IT" userId="S::jtha@boyum-it.com::040bb176-7cb9-4c36-be3b-4a0c7842d8ab" providerId="AD" clId="Web-{0DF2EADF-8D0C-5B55-67B6-400241706465}" dt="2025-07-02T10:48:34.805" v="32" actId="20577"/>
          <ac:spMkLst>
            <pc:docMk/>
            <pc:sldMk cId="2412938888" sldId="448"/>
            <ac:spMk id="5" creationId="{08307360-6AD4-04ED-D7CD-2B6DA5716F4D}"/>
          </ac:spMkLst>
        </pc:spChg>
      </pc:sldChg>
      <pc:sldChg chg="del">
        <pc:chgData name="Jeppe Tobias Brønnum Hatting - Boyum IT" userId="S::jtha@boyum-it.com::040bb176-7cb9-4c36-be3b-4a0c7842d8ab" providerId="AD" clId="Web-{0DF2EADF-8D0C-5B55-67B6-400241706465}" dt="2025-07-02T10:57:24.081" v="103"/>
        <pc:sldMkLst>
          <pc:docMk/>
          <pc:sldMk cId="4262105912" sldId="449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43" v="55"/>
        <pc:sldMkLst>
          <pc:docMk/>
          <pc:sldMk cId="2909744569" sldId="450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58" v="57"/>
        <pc:sldMkLst>
          <pc:docMk/>
          <pc:sldMk cId="1183552407" sldId="452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43" v="54"/>
        <pc:sldMkLst>
          <pc:docMk/>
          <pc:sldMk cId="3863293557" sldId="453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43" v="53"/>
        <pc:sldMkLst>
          <pc:docMk/>
          <pc:sldMk cId="2103546080" sldId="454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43" v="52"/>
        <pc:sldMkLst>
          <pc:docMk/>
          <pc:sldMk cId="1892554318" sldId="455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58" v="56"/>
        <pc:sldMkLst>
          <pc:docMk/>
          <pc:sldMk cId="1772770640" sldId="456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43" v="51"/>
        <pc:sldMkLst>
          <pc:docMk/>
          <pc:sldMk cId="2778186874" sldId="457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27" v="42"/>
        <pc:sldMkLst>
          <pc:docMk/>
          <pc:sldMk cId="1529607624" sldId="458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27" v="41"/>
        <pc:sldMkLst>
          <pc:docMk/>
          <pc:sldMk cId="2658794610" sldId="459"/>
        </pc:sldMkLst>
      </pc:sldChg>
      <pc:sldChg chg="addSp delSp modSp">
        <pc:chgData name="Jeppe Tobias Brønnum Hatting - Boyum IT" userId="S::jtha@boyum-it.com::040bb176-7cb9-4c36-be3b-4a0c7842d8ab" providerId="AD" clId="Web-{0DF2EADF-8D0C-5B55-67B6-400241706465}" dt="2025-07-02T10:51:58.997" v="94"/>
        <pc:sldMkLst>
          <pc:docMk/>
          <pc:sldMk cId="2453392981" sldId="461"/>
        </pc:sldMkLst>
        <pc:spChg chg="del">
          <ac:chgData name="Jeppe Tobias Brønnum Hatting - Boyum IT" userId="S::jtha@boyum-it.com::040bb176-7cb9-4c36-be3b-4a0c7842d8ab" providerId="AD" clId="Web-{0DF2EADF-8D0C-5B55-67B6-400241706465}" dt="2025-07-02T10:46:04.036" v="1"/>
          <ac:spMkLst>
            <pc:docMk/>
            <pc:sldMk cId="2453392981" sldId="461"/>
            <ac:spMk id="3" creationId="{B84063C1-83C9-A1D1-BAD0-D3731B314E58}"/>
          </ac:spMkLst>
        </pc:spChg>
        <pc:spChg chg="del mod">
          <ac:chgData name="Jeppe Tobias Brønnum Hatting - Boyum IT" userId="S::jtha@boyum-it.com::040bb176-7cb9-4c36-be3b-4a0c7842d8ab" providerId="AD" clId="Web-{0DF2EADF-8D0C-5B55-67B6-400241706465}" dt="2025-07-02T10:51:29.746" v="60"/>
          <ac:spMkLst>
            <pc:docMk/>
            <pc:sldMk cId="2453392981" sldId="461"/>
            <ac:spMk id="4" creationId="{AF04DC2A-909A-D7E4-ADCE-EBC4AED17500}"/>
          </ac:spMkLst>
        </pc:spChg>
        <pc:spChg chg="del">
          <ac:chgData name="Jeppe Tobias Brønnum Hatting - Boyum IT" userId="S::jtha@boyum-it.com::040bb176-7cb9-4c36-be3b-4a0c7842d8ab" providerId="AD" clId="Web-{0DF2EADF-8D0C-5B55-67B6-400241706465}" dt="2025-07-02T10:51:32.293" v="62"/>
          <ac:spMkLst>
            <pc:docMk/>
            <pc:sldMk cId="2453392981" sldId="461"/>
            <ac:spMk id="5" creationId="{A8E04381-1337-47E8-F367-B49AF225C2E3}"/>
          </ac:spMkLst>
        </pc:spChg>
        <pc:spChg chg="del">
          <ac:chgData name="Jeppe Tobias Brønnum Hatting - Boyum IT" userId="S::jtha@boyum-it.com::040bb176-7cb9-4c36-be3b-4a0c7842d8ab" providerId="AD" clId="Web-{0DF2EADF-8D0C-5B55-67B6-400241706465}" dt="2025-07-02T10:51:36.777" v="65"/>
          <ac:spMkLst>
            <pc:docMk/>
            <pc:sldMk cId="2453392981" sldId="461"/>
            <ac:spMk id="6" creationId="{12AAB522-D16B-9C18-172E-E5B1033CD925}"/>
          </ac:spMkLst>
        </pc:spChg>
        <pc:spChg chg="mod">
          <ac:chgData name="Jeppe Tobias Brønnum Hatting - Boyum IT" userId="S::jtha@boyum-it.com::040bb176-7cb9-4c36-be3b-4a0c7842d8ab" providerId="AD" clId="Web-{0DF2EADF-8D0C-5B55-67B6-400241706465}" dt="2025-07-02T10:51:53.403" v="90" actId="1076"/>
          <ac:spMkLst>
            <pc:docMk/>
            <pc:sldMk cId="2453392981" sldId="461"/>
            <ac:spMk id="9" creationId="{E352F0D6-1E21-DDEF-ADB3-74C0D6245A70}"/>
          </ac:spMkLst>
        </pc:spChg>
        <pc:spChg chg="mod">
          <ac:chgData name="Jeppe Tobias Brønnum Hatting - Boyum IT" userId="S::jtha@boyum-it.com::040bb176-7cb9-4c36-be3b-4a0c7842d8ab" providerId="AD" clId="Web-{0DF2EADF-8D0C-5B55-67B6-400241706465}" dt="2025-07-02T10:51:53.403" v="89" actId="1076"/>
          <ac:spMkLst>
            <pc:docMk/>
            <pc:sldMk cId="2453392981" sldId="461"/>
            <ac:spMk id="10" creationId="{57E79F6C-0092-3FC6-DA9A-6D4D8EE023CC}"/>
          </ac:spMkLst>
        </pc:spChg>
        <pc:spChg chg="mod">
          <ac:chgData name="Jeppe Tobias Brønnum Hatting - Boyum IT" userId="S::jtha@boyum-it.com::040bb176-7cb9-4c36-be3b-4a0c7842d8ab" providerId="AD" clId="Web-{0DF2EADF-8D0C-5B55-67B6-400241706465}" dt="2025-07-02T10:51:53.403" v="88" actId="1076"/>
          <ac:spMkLst>
            <pc:docMk/>
            <pc:sldMk cId="2453392981" sldId="461"/>
            <ac:spMk id="11" creationId="{AFCDB7B7-A748-D230-B6A6-78F2B63AA5ED}"/>
          </ac:spMkLst>
        </pc:spChg>
        <pc:spChg chg="add del mod">
          <ac:chgData name="Jeppe Tobias Brønnum Hatting - Boyum IT" userId="S::jtha@boyum-it.com::040bb176-7cb9-4c36-be3b-4a0c7842d8ab" providerId="AD" clId="Web-{0DF2EADF-8D0C-5B55-67B6-400241706465}" dt="2025-07-02T10:51:33.543" v="63"/>
          <ac:spMkLst>
            <pc:docMk/>
            <pc:sldMk cId="2453392981" sldId="461"/>
            <ac:spMk id="13" creationId="{39C2F6DD-029D-2650-17C8-03ABDA0EEA62}"/>
          </ac:spMkLst>
        </pc:spChg>
        <pc:spChg chg="mod">
          <ac:chgData name="Jeppe Tobias Brønnum Hatting - Boyum IT" userId="S::jtha@boyum-it.com::040bb176-7cb9-4c36-be3b-4a0c7842d8ab" providerId="AD" clId="Web-{0DF2EADF-8D0C-5B55-67B6-400241706465}" dt="2025-07-02T10:51:53.403" v="87" actId="1076"/>
          <ac:spMkLst>
            <pc:docMk/>
            <pc:sldMk cId="2453392981" sldId="461"/>
            <ac:spMk id="14" creationId="{F3E05C1A-547F-17E4-AE5D-70EF5C823CA8}"/>
          </ac:spMkLst>
        </pc:spChg>
        <pc:spChg chg="ord">
          <ac:chgData name="Jeppe Tobias Brønnum Hatting - Boyum IT" userId="S::jtha@boyum-it.com::040bb176-7cb9-4c36-be3b-4a0c7842d8ab" providerId="AD" clId="Web-{0DF2EADF-8D0C-5B55-67B6-400241706465}" dt="2025-07-02T10:51:25.668" v="58"/>
          <ac:spMkLst>
            <pc:docMk/>
            <pc:sldMk cId="2453392981" sldId="461"/>
            <ac:spMk id="15" creationId="{D4BE838B-F1C9-4801-52C4-DA3CAAAB6979}"/>
          </ac:spMkLst>
        </pc:spChg>
        <pc:spChg chg="add del mod">
          <ac:chgData name="Jeppe Tobias Brønnum Hatting - Boyum IT" userId="S::jtha@boyum-it.com::040bb176-7cb9-4c36-be3b-4a0c7842d8ab" providerId="AD" clId="Web-{0DF2EADF-8D0C-5B55-67B6-400241706465}" dt="2025-07-02T10:51:30.605" v="61"/>
          <ac:spMkLst>
            <pc:docMk/>
            <pc:sldMk cId="2453392981" sldId="461"/>
            <ac:spMk id="16" creationId="{430C2D23-1E05-1B43-E9BE-26C39409E508}"/>
          </ac:spMkLst>
        </pc:spChg>
        <pc:spChg chg="add del mod">
          <ac:chgData name="Jeppe Tobias Brønnum Hatting - Boyum IT" userId="S::jtha@boyum-it.com::040bb176-7cb9-4c36-be3b-4a0c7842d8ab" providerId="AD" clId="Web-{0DF2EADF-8D0C-5B55-67B6-400241706465}" dt="2025-07-02T10:51:35.105" v="64"/>
          <ac:spMkLst>
            <pc:docMk/>
            <pc:sldMk cId="2453392981" sldId="461"/>
            <ac:spMk id="18" creationId="{870B90DB-255D-4496-C234-4CA1F5860314}"/>
          </ac:spMkLst>
        </pc:spChg>
        <pc:spChg chg="add del mod">
          <ac:chgData name="Jeppe Tobias Brønnum Hatting - Boyum IT" userId="S::jtha@boyum-it.com::040bb176-7cb9-4c36-be3b-4a0c7842d8ab" providerId="AD" clId="Web-{0DF2EADF-8D0C-5B55-67B6-400241706465}" dt="2025-07-02T10:51:40.434" v="67"/>
          <ac:spMkLst>
            <pc:docMk/>
            <pc:sldMk cId="2453392981" sldId="461"/>
            <ac:spMk id="20" creationId="{B33E6457-8F84-3203-1DB8-CEF172EF75C6}"/>
          </ac:spMkLst>
        </pc:spChg>
        <pc:spChg chg="add del mod">
          <ac:chgData name="Jeppe Tobias Brønnum Hatting - Boyum IT" userId="S::jtha@boyum-it.com::040bb176-7cb9-4c36-be3b-4a0c7842d8ab" providerId="AD" clId="Web-{0DF2EADF-8D0C-5B55-67B6-400241706465}" dt="2025-07-02T10:51:58.997" v="94"/>
          <ac:spMkLst>
            <pc:docMk/>
            <pc:sldMk cId="2453392981" sldId="461"/>
            <ac:spMk id="22" creationId="{BEF9DDF4-B91E-26B4-9D8D-17036D12B32A}"/>
          </ac:spMkLst>
        </pc:spChg>
        <pc:spChg chg="mod">
          <ac:chgData name="Jeppe Tobias Brønnum Hatting - Boyum IT" userId="S::jtha@boyum-it.com::040bb176-7cb9-4c36-be3b-4a0c7842d8ab" providerId="AD" clId="Web-{0DF2EADF-8D0C-5B55-67B6-400241706465}" dt="2025-07-02T10:51:53.403" v="86" actId="1076"/>
          <ac:spMkLst>
            <pc:docMk/>
            <pc:sldMk cId="2453392981" sldId="461"/>
            <ac:spMk id="31" creationId="{7876883F-1890-1750-C002-9B5AE00D06BE}"/>
          </ac:spMkLst>
        </pc:spChg>
        <pc:spChg chg="mod">
          <ac:chgData name="Jeppe Tobias Brønnum Hatting - Boyum IT" userId="S::jtha@boyum-it.com::040bb176-7cb9-4c36-be3b-4a0c7842d8ab" providerId="AD" clId="Web-{0DF2EADF-8D0C-5B55-67B6-400241706465}" dt="2025-07-02T10:51:53.403" v="85" actId="1076"/>
          <ac:spMkLst>
            <pc:docMk/>
            <pc:sldMk cId="2453392981" sldId="461"/>
            <ac:spMk id="32" creationId="{449ADFA5-00B3-413F-CD2D-9CCCCAF610BD}"/>
          </ac:spMkLst>
        </pc:spChg>
        <pc:spChg chg="mod">
          <ac:chgData name="Jeppe Tobias Brønnum Hatting - Boyum IT" userId="S::jtha@boyum-it.com::040bb176-7cb9-4c36-be3b-4a0c7842d8ab" providerId="AD" clId="Web-{0DF2EADF-8D0C-5B55-67B6-400241706465}" dt="2025-07-02T10:51:53.403" v="84" actId="1076"/>
          <ac:spMkLst>
            <pc:docMk/>
            <pc:sldMk cId="2453392981" sldId="461"/>
            <ac:spMk id="33" creationId="{0B035D58-E39C-9CF1-7785-2A288DDD8EE6}"/>
          </ac:spMkLst>
        </pc:spChg>
        <pc:spChg chg="mod">
          <ac:chgData name="Jeppe Tobias Brønnum Hatting - Boyum IT" userId="S::jtha@boyum-it.com::040bb176-7cb9-4c36-be3b-4a0c7842d8ab" providerId="AD" clId="Web-{0DF2EADF-8D0C-5B55-67B6-400241706465}" dt="2025-07-02T10:51:53.403" v="83" actId="1076"/>
          <ac:spMkLst>
            <pc:docMk/>
            <pc:sldMk cId="2453392981" sldId="461"/>
            <ac:spMk id="34" creationId="{AA75E5B5-7998-61EB-0F00-73EA6113FEBF}"/>
          </ac:spMkLst>
        </pc:spChg>
        <pc:picChg chg="mod">
          <ac:chgData name="Jeppe Tobias Brønnum Hatting - Boyum IT" userId="S::jtha@boyum-it.com::040bb176-7cb9-4c36-be3b-4a0c7842d8ab" providerId="AD" clId="Web-{0DF2EADF-8D0C-5B55-67B6-400241706465}" dt="2025-07-02T10:51:53.403" v="82" actId="1076"/>
          <ac:picMkLst>
            <pc:docMk/>
            <pc:sldMk cId="2453392981" sldId="461"/>
            <ac:picMk id="2" creationId="{8D7BF5DC-4B16-A493-1F44-86BFA11503E1}"/>
          </ac:picMkLst>
        </pc:picChg>
        <pc:picChg chg="mod">
          <ac:chgData name="Jeppe Tobias Brønnum Hatting - Boyum IT" userId="S::jtha@boyum-it.com::040bb176-7cb9-4c36-be3b-4a0c7842d8ab" providerId="AD" clId="Web-{0DF2EADF-8D0C-5B55-67B6-400241706465}" dt="2025-07-02T10:51:53.403" v="81" actId="1076"/>
          <ac:picMkLst>
            <pc:docMk/>
            <pc:sldMk cId="2453392981" sldId="461"/>
            <ac:picMk id="7" creationId="{F3B7A4C0-C0EC-91CF-E5D3-3D38DB22B721}"/>
          </ac:picMkLst>
        </pc:picChg>
        <pc:picChg chg="mod">
          <ac:chgData name="Jeppe Tobias Brønnum Hatting - Boyum IT" userId="S::jtha@boyum-it.com::040bb176-7cb9-4c36-be3b-4a0c7842d8ab" providerId="AD" clId="Web-{0DF2EADF-8D0C-5B55-67B6-400241706465}" dt="2025-07-02T10:51:53.403" v="91" actId="1076"/>
          <ac:picMkLst>
            <pc:docMk/>
            <pc:sldMk cId="2453392981" sldId="461"/>
            <ac:picMk id="8" creationId="{95D94F73-00D7-6355-3FA5-FF440D2D2F74}"/>
          </ac:picMkLst>
        </pc:picChg>
        <pc:picChg chg="del">
          <ac:chgData name="Jeppe Tobias Brønnum Hatting - Boyum IT" userId="S::jtha@boyum-it.com::040bb176-7cb9-4c36-be3b-4a0c7842d8ab" providerId="AD" clId="Web-{0DF2EADF-8D0C-5B55-67B6-400241706465}" dt="2025-07-02T10:46:01.817" v="0"/>
          <ac:picMkLst>
            <pc:docMk/>
            <pc:sldMk cId="2453392981" sldId="461"/>
            <ac:picMk id="13" creationId="{20569001-9BA5-10E5-6E25-FE641D2B2066}"/>
          </ac:picMkLst>
        </pc:picChg>
        <pc:picChg chg="del">
          <ac:chgData name="Jeppe Tobias Brønnum Hatting - Boyum IT" userId="S::jtha@boyum-it.com::040bb176-7cb9-4c36-be3b-4a0c7842d8ab" providerId="AD" clId="Web-{0DF2EADF-8D0C-5B55-67B6-400241706465}" dt="2025-07-02T10:51:38.105" v="66"/>
          <ac:picMkLst>
            <pc:docMk/>
            <pc:sldMk cId="2453392981" sldId="461"/>
            <ac:picMk id="25" creationId="{416CE770-D104-3932-819E-F516570D7FBA}"/>
          </ac:picMkLst>
        </pc:picChg>
        <pc:picChg chg="mod">
          <ac:chgData name="Jeppe Tobias Brønnum Hatting - Boyum IT" userId="S::jtha@boyum-it.com::040bb176-7cb9-4c36-be3b-4a0c7842d8ab" providerId="AD" clId="Web-{0DF2EADF-8D0C-5B55-67B6-400241706465}" dt="2025-07-02T10:51:53.403" v="92" actId="1076"/>
          <ac:picMkLst>
            <pc:docMk/>
            <pc:sldMk cId="2453392981" sldId="461"/>
            <ac:picMk id="37" creationId="{C08D720D-05A2-7BB2-64AA-0A849F3E2B79}"/>
          </ac:picMkLst>
        </pc:picChg>
      </pc:sldChg>
      <pc:sldChg chg="del">
        <pc:chgData name="Jeppe Tobias Brønnum Hatting - Boyum IT" userId="S::jtha@boyum-it.com::040bb176-7cb9-4c36-be3b-4a0c7842d8ab" providerId="AD" clId="Web-{0DF2EADF-8D0C-5B55-67B6-400241706465}" dt="2025-07-02T10:48:47.743" v="48"/>
        <pc:sldMkLst>
          <pc:docMk/>
          <pc:sldMk cId="970108615" sldId="465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43" v="47"/>
        <pc:sldMkLst>
          <pc:docMk/>
          <pc:sldMk cId="1501474725" sldId="466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43" v="46"/>
        <pc:sldMkLst>
          <pc:docMk/>
          <pc:sldMk cId="610254865" sldId="467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43" v="45"/>
        <pc:sldMkLst>
          <pc:docMk/>
          <pc:sldMk cId="1808216248" sldId="468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27" v="44"/>
        <pc:sldMkLst>
          <pc:docMk/>
          <pc:sldMk cId="3546319762" sldId="469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43" v="49"/>
        <pc:sldMkLst>
          <pc:docMk/>
          <pc:sldMk cId="3655523114" sldId="470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27" v="43"/>
        <pc:sldMkLst>
          <pc:docMk/>
          <pc:sldMk cId="3653343793" sldId="471"/>
        </pc:sldMkLst>
      </pc:sldChg>
      <pc:sldChg chg="del">
        <pc:chgData name="Jeppe Tobias Brønnum Hatting - Boyum IT" userId="S::jtha@boyum-it.com::040bb176-7cb9-4c36-be3b-4a0c7842d8ab" providerId="AD" clId="Web-{0DF2EADF-8D0C-5B55-67B6-400241706465}" dt="2025-07-02T10:48:47.743" v="50"/>
        <pc:sldMkLst>
          <pc:docMk/>
          <pc:sldMk cId="1572983950" sldId="472"/>
        </pc:sldMkLst>
      </pc:sldChg>
      <pc:sldChg chg="ord">
        <pc:chgData name="Jeppe Tobias Brønnum Hatting - Boyum IT" userId="S::jtha@boyum-it.com::040bb176-7cb9-4c36-be3b-4a0c7842d8ab" providerId="AD" clId="Web-{0DF2EADF-8D0C-5B55-67B6-400241706465}" dt="2025-07-02T11:10:49.739" v="104"/>
        <pc:sldMkLst>
          <pc:docMk/>
          <pc:sldMk cId="3096020702" sldId="490"/>
        </pc:sldMkLst>
      </pc:sldChg>
    </pc:docChg>
  </pc:docChgLst>
  <pc:docChgLst>
    <pc:chgData name="Jeppe Tobias Brønnum Hatting - Boyum IT" userId="040bb176-7cb9-4c36-be3b-4a0c7842d8ab" providerId="ADAL" clId="{5EE21FEC-5597-4257-B617-BED8118C2F16}"/>
    <pc:docChg chg="undo custSel addSld delSld modSld sldOrd modSection">
      <pc:chgData name="Jeppe Tobias Brønnum Hatting - Boyum IT" userId="040bb176-7cb9-4c36-be3b-4a0c7842d8ab" providerId="ADAL" clId="{5EE21FEC-5597-4257-B617-BED8118C2F16}" dt="2025-07-02T10:48:02.799" v="3326" actId="14100"/>
      <pc:docMkLst>
        <pc:docMk/>
      </pc:docMkLst>
      <pc:sldChg chg="modSp mod">
        <pc:chgData name="Jeppe Tobias Brønnum Hatting - Boyum IT" userId="040bb176-7cb9-4c36-be3b-4a0c7842d8ab" providerId="ADAL" clId="{5EE21FEC-5597-4257-B617-BED8118C2F16}" dt="2025-07-02T06:07:24.599" v="0" actId="20577"/>
        <pc:sldMkLst>
          <pc:docMk/>
          <pc:sldMk cId="2412938888" sldId="448"/>
        </pc:sldMkLst>
        <pc:spChg chg="mod">
          <ac:chgData name="Jeppe Tobias Brønnum Hatting - Boyum IT" userId="040bb176-7cb9-4c36-be3b-4a0c7842d8ab" providerId="ADAL" clId="{5EE21FEC-5597-4257-B617-BED8118C2F16}" dt="2025-07-02T06:07:24.599" v="0" actId="20577"/>
          <ac:spMkLst>
            <pc:docMk/>
            <pc:sldMk cId="2412938888" sldId="448"/>
            <ac:spMk id="5" creationId="{08307360-6AD4-04ED-D7CD-2B6DA5716F4D}"/>
          </ac:spMkLst>
        </pc:spChg>
      </pc:sldChg>
      <pc:sldChg chg="mod modShow">
        <pc:chgData name="Jeppe Tobias Brønnum Hatting - Boyum IT" userId="040bb176-7cb9-4c36-be3b-4a0c7842d8ab" providerId="ADAL" clId="{5EE21FEC-5597-4257-B617-BED8118C2F16}" dt="2025-07-02T06:15:37.363" v="16" actId="729"/>
        <pc:sldMkLst>
          <pc:docMk/>
          <pc:sldMk cId="4262105912" sldId="449"/>
        </pc:sldMkLst>
      </pc:sldChg>
      <pc:sldChg chg="addSp modSp mod">
        <pc:chgData name="Jeppe Tobias Brønnum Hatting - Boyum IT" userId="040bb176-7cb9-4c36-be3b-4a0c7842d8ab" providerId="ADAL" clId="{5EE21FEC-5597-4257-B617-BED8118C2F16}" dt="2025-07-02T10:48:02.799" v="3326" actId="14100"/>
        <pc:sldMkLst>
          <pc:docMk/>
          <pc:sldMk cId="2453392981" sldId="461"/>
        </pc:sldMkLst>
        <pc:spChg chg="add mod">
          <ac:chgData name="Jeppe Tobias Brønnum Hatting - Boyum IT" userId="040bb176-7cb9-4c36-be3b-4a0c7842d8ab" providerId="ADAL" clId="{5EE21FEC-5597-4257-B617-BED8118C2F16}" dt="2025-07-02T10:48:02.799" v="3326" actId="14100"/>
          <ac:spMkLst>
            <pc:docMk/>
            <pc:sldMk cId="2453392981" sldId="461"/>
            <ac:spMk id="15" creationId="{D4BE838B-F1C9-4801-52C4-DA3CAAAB6979}"/>
          </ac:spMkLst>
        </pc:spChg>
      </pc:sldChg>
      <pc:sldChg chg="addSp delSp modSp mod">
        <pc:chgData name="Jeppe Tobias Brønnum Hatting - Boyum IT" userId="040bb176-7cb9-4c36-be3b-4a0c7842d8ab" providerId="ADAL" clId="{5EE21FEC-5597-4257-B617-BED8118C2F16}" dt="2025-07-02T06:16:31.958" v="109" actId="1076"/>
        <pc:sldMkLst>
          <pc:docMk/>
          <pc:sldMk cId="3967491005" sldId="464"/>
        </pc:sldMkLst>
        <pc:spChg chg="mod">
          <ac:chgData name="Jeppe Tobias Brønnum Hatting - Boyum IT" userId="040bb176-7cb9-4c36-be3b-4a0c7842d8ab" providerId="ADAL" clId="{5EE21FEC-5597-4257-B617-BED8118C2F16}" dt="2025-07-02T06:15:20.683" v="15" actId="20577"/>
          <ac:spMkLst>
            <pc:docMk/>
            <pc:sldMk cId="3967491005" sldId="464"/>
            <ac:spMk id="3" creationId="{AA5AC3D8-BB84-07F6-2DDE-64DE70629E99}"/>
          </ac:spMkLst>
        </pc:spChg>
        <pc:spChg chg="mod">
          <ac:chgData name="Jeppe Tobias Brønnum Hatting - Boyum IT" userId="040bb176-7cb9-4c36-be3b-4a0c7842d8ab" providerId="ADAL" clId="{5EE21FEC-5597-4257-B617-BED8118C2F16}" dt="2025-07-02T06:16:21.718" v="108" actId="255"/>
          <ac:spMkLst>
            <pc:docMk/>
            <pc:sldMk cId="3967491005" sldId="464"/>
            <ac:spMk id="4" creationId="{F30E55A8-CA77-D5EC-45EC-790BC8D66795}"/>
          </ac:spMkLst>
        </pc:spChg>
        <pc:picChg chg="add mod">
          <ac:chgData name="Jeppe Tobias Brønnum Hatting - Boyum IT" userId="040bb176-7cb9-4c36-be3b-4a0c7842d8ab" providerId="ADAL" clId="{5EE21FEC-5597-4257-B617-BED8118C2F16}" dt="2025-07-02T06:15:14.043" v="12" actId="14861"/>
          <ac:picMkLst>
            <pc:docMk/>
            <pc:sldMk cId="3967491005" sldId="464"/>
            <ac:picMk id="7" creationId="{431D295A-D348-2E38-21B5-DE5BAC8FAFDC}"/>
          </ac:picMkLst>
        </pc:picChg>
        <pc:picChg chg="add mod">
          <ac:chgData name="Jeppe Tobias Brønnum Hatting - Boyum IT" userId="040bb176-7cb9-4c36-be3b-4a0c7842d8ab" providerId="ADAL" clId="{5EE21FEC-5597-4257-B617-BED8118C2F16}" dt="2025-07-02T06:16:31.958" v="109" actId="1076"/>
          <ac:picMkLst>
            <pc:docMk/>
            <pc:sldMk cId="3967491005" sldId="464"/>
            <ac:picMk id="10" creationId="{7B3A3341-1752-C36C-CC25-8B4BE6A12EF5}"/>
          </ac:picMkLst>
        </pc:picChg>
        <pc:picChg chg="del">
          <ac:chgData name="Jeppe Tobias Brønnum Hatting - Boyum IT" userId="040bb176-7cb9-4c36-be3b-4a0c7842d8ab" providerId="ADAL" clId="{5EE21FEC-5597-4257-B617-BED8118C2F16}" dt="2025-07-02T06:12:21.472" v="1" actId="478"/>
          <ac:picMkLst>
            <pc:docMk/>
            <pc:sldMk cId="3967491005" sldId="464"/>
            <ac:picMk id="12" creationId="{9B33309C-EA51-5A91-DCD9-BA3996721A2F}"/>
          </ac:picMkLst>
        </pc:picChg>
        <pc:picChg chg="del">
          <ac:chgData name="Jeppe Tobias Brønnum Hatting - Boyum IT" userId="040bb176-7cb9-4c36-be3b-4a0c7842d8ab" providerId="ADAL" clId="{5EE21FEC-5597-4257-B617-BED8118C2F16}" dt="2025-07-02T06:12:22.663" v="3" actId="478"/>
          <ac:picMkLst>
            <pc:docMk/>
            <pc:sldMk cId="3967491005" sldId="464"/>
            <ac:picMk id="14" creationId="{D38AE057-BAE6-7484-DF19-CA7056EC668B}"/>
          </ac:picMkLst>
        </pc:picChg>
        <pc:picChg chg="del">
          <ac:chgData name="Jeppe Tobias Brønnum Hatting - Boyum IT" userId="040bb176-7cb9-4c36-be3b-4a0c7842d8ab" providerId="ADAL" clId="{5EE21FEC-5597-4257-B617-BED8118C2F16}" dt="2025-07-02T06:12:22.103" v="2" actId="478"/>
          <ac:picMkLst>
            <pc:docMk/>
            <pc:sldMk cId="3967491005" sldId="464"/>
            <ac:picMk id="16" creationId="{82801AEC-A4AD-32DF-0C25-A9BDD478672E}"/>
          </ac:picMkLst>
        </pc:picChg>
      </pc:sldChg>
      <pc:sldChg chg="addSp modSp mod">
        <pc:chgData name="Jeppe Tobias Brønnum Hatting - Boyum IT" userId="040bb176-7cb9-4c36-be3b-4a0c7842d8ab" providerId="ADAL" clId="{5EE21FEC-5597-4257-B617-BED8118C2F16}" dt="2025-07-02T06:40:46.642" v="743" actId="1076"/>
        <pc:sldMkLst>
          <pc:docMk/>
          <pc:sldMk cId="1461198503" sldId="473"/>
        </pc:sldMkLst>
        <pc:spChg chg="add mod">
          <ac:chgData name="Jeppe Tobias Brønnum Hatting - Boyum IT" userId="040bb176-7cb9-4c36-be3b-4a0c7842d8ab" providerId="ADAL" clId="{5EE21FEC-5597-4257-B617-BED8118C2F16}" dt="2025-07-02T06:40:25.143" v="736" actId="1076"/>
          <ac:spMkLst>
            <pc:docMk/>
            <pc:sldMk cId="1461198503" sldId="473"/>
            <ac:spMk id="2" creationId="{805D92FA-9DDA-14EE-225E-3E9071169C8A}"/>
          </ac:spMkLst>
        </pc:spChg>
        <pc:spChg chg="mod">
          <ac:chgData name="Jeppe Tobias Brønnum Hatting - Boyum IT" userId="040bb176-7cb9-4c36-be3b-4a0c7842d8ab" providerId="ADAL" clId="{5EE21FEC-5597-4257-B617-BED8118C2F16}" dt="2025-07-02T06:40:38.652" v="742" actId="20577"/>
          <ac:spMkLst>
            <pc:docMk/>
            <pc:sldMk cId="1461198503" sldId="473"/>
            <ac:spMk id="4" creationId="{2904131A-9EFB-E2E9-44C0-85A37DD6874E}"/>
          </ac:spMkLst>
        </pc:spChg>
        <pc:picChg chg="mod modCrop">
          <ac:chgData name="Jeppe Tobias Brønnum Hatting - Boyum IT" userId="040bb176-7cb9-4c36-be3b-4a0c7842d8ab" providerId="ADAL" clId="{5EE21FEC-5597-4257-B617-BED8118C2F16}" dt="2025-07-02T06:40:07.550" v="733" actId="14861"/>
          <ac:picMkLst>
            <pc:docMk/>
            <pc:sldMk cId="1461198503" sldId="473"/>
            <ac:picMk id="7" creationId="{D82097AD-8362-36EE-0377-C3CC72D3B8D9}"/>
          </ac:picMkLst>
        </pc:picChg>
        <pc:picChg chg="add mod">
          <ac:chgData name="Jeppe Tobias Brønnum Hatting - Boyum IT" userId="040bb176-7cb9-4c36-be3b-4a0c7842d8ab" providerId="ADAL" clId="{5EE21FEC-5597-4257-B617-BED8118C2F16}" dt="2025-07-02T06:40:46.642" v="743" actId="1076"/>
          <ac:picMkLst>
            <pc:docMk/>
            <pc:sldMk cId="1461198503" sldId="473"/>
            <ac:picMk id="9" creationId="{F41992B0-061D-88C8-57B2-EF6E800BF1B1}"/>
          </ac:picMkLst>
        </pc:picChg>
      </pc:sldChg>
      <pc:sldChg chg="addSp modSp mod">
        <pc:chgData name="Jeppe Tobias Brønnum Hatting - Boyum IT" userId="040bb176-7cb9-4c36-be3b-4a0c7842d8ab" providerId="ADAL" clId="{5EE21FEC-5597-4257-B617-BED8118C2F16}" dt="2025-07-02T06:44:36.720" v="1070" actId="5793"/>
        <pc:sldMkLst>
          <pc:docMk/>
          <pc:sldMk cId="3928019067" sldId="474"/>
        </pc:sldMkLst>
        <pc:spChg chg="mod">
          <ac:chgData name="Jeppe Tobias Brønnum Hatting - Boyum IT" userId="040bb176-7cb9-4c36-be3b-4a0c7842d8ab" providerId="ADAL" clId="{5EE21FEC-5597-4257-B617-BED8118C2F16}" dt="2025-07-02T06:44:36.720" v="1070" actId="5793"/>
          <ac:spMkLst>
            <pc:docMk/>
            <pc:sldMk cId="3928019067" sldId="474"/>
            <ac:spMk id="4" creationId="{792BC83A-7E86-B128-893C-A8E657AE7AAF}"/>
          </ac:spMkLst>
        </pc:spChg>
        <pc:spChg chg="mod">
          <ac:chgData name="Jeppe Tobias Brønnum Hatting - Boyum IT" userId="040bb176-7cb9-4c36-be3b-4a0c7842d8ab" providerId="ADAL" clId="{5EE21FEC-5597-4257-B617-BED8118C2F16}" dt="2025-07-02T06:44:03.434" v="996" actId="14100"/>
          <ac:spMkLst>
            <pc:docMk/>
            <pc:sldMk cId="3928019067" sldId="474"/>
            <ac:spMk id="6" creationId="{406A06F1-5E85-DB7A-92A6-F5909DE5904C}"/>
          </ac:spMkLst>
        </pc:spChg>
        <pc:picChg chg="add mod">
          <ac:chgData name="Jeppe Tobias Brønnum Hatting - Boyum IT" userId="040bb176-7cb9-4c36-be3b-4a0c7842d8ab" providerId="ADAL" clId="{5EE21FEC-5597-4257-B617-BED8118C2F16}" dt="2025-07-02T06:43:37.823" v="929" actId="1076"/>
          <ac:picMkLst>
            <pc:docMk/>
            <pc:sldMk cId="3928019067" sldId="474"/>
            <ac:picMk id="7" creationId="{E609AE61-5C0F-17D1-0B4F-7D2199CC91B2}"/>
          </ac:picMkLst>
        </pc:picChg>
        <pc:picChg chg="mod">
          <ac:chgData name="Jeppe Tobias Brønnum Hatting - Boyum IT" userId="040bb176-7cb9-4c36-be3b-4a0c7842d8ab" providerId="ADAL" clId="{5EE21FEC-5597-4257-B617-BED8118C2F16}" dt="2025-07-02T06:41:52.558" v="755" actId="14861"/>
          <ac:picMkLst>
            <pc:docMk/>
            <pc:sldMk cId="3928019067" sldId="474"/>
            <ac:picMk id="8" creationId="{893FE74B-963B-C62D-0803-16503B8DB434}"/>
          </ac:picMkLst>
        </pc:picChg>
      </pc:sldChg>
      <pc:sldChg chg="modSp mod">
        <pc:chgData name="Jeppe Tobias Brønnum Hatting - Boyum IT" userId="040bb176-7cb9-4c36-be3b-4a0c7842d8ab" providerId="ADAL" clId="{5EE21FEC-5597-4257-B617-BED8118C2F16}" dt="2025-07-02T08:00:19.132" v="1967" actId="33524"/>
        <pc:sldMkLst>
          <pc:docMk/>
          <pc:sldMk cId="2766664533" sldId="475"/>
        </pc:sldMkLst>
        <pc:spChg chg="mod">
          <ac:chgData name="Jeppe Tobias Brønnum Hatting - Boyum IT" userId="040bb176-7cb9-4c36-be3b-4a0c7842d8ab" providerId="ADAL" clId="{5EE21FEC-5597-4257-B617-BED8118C2F16}" dt="2025-07-02T08:00:19.132" v="1967" actId="33524"/>
          <ac:spMkLst>
            <pc:docMk/>
            <pc:sldMk cId="2766664533" sldId="475"/>
            <ac:spMk id="4" creationId="{AC5FD06A-0EF2-B447-AD45-F165550C3309}"/>
          </ac:spMkLst>
        </pc:spChg>
      </pc:sldChg>
      <pc:sldChg chg="addSp delSp modSp mod modTransition">
        <pc:chgData name="Jeppe Tobias Brønnum Hatting - Boyum IT" userId="040bb176-7cb9-4c36-be3b-4a0c7842d8ab" providerId="ADAL" clId="{5EE21FEC-5597-4257-B617-BED8118C2F16}" dt="2025-07-02T07:58:59.225" v="1753"/>
        <pc:sldMkLst>
          <pc:docMk/>
          <pc:sldMk cId="641494576" sldId="477"/>
        </pc:sldMkLst>
        <pc:spChg chg="mod">
          <ac:chgData name="Jeppe Tobias Brønnum Hatting - Boyum IT" userId="040bb176-7cb9-4c36-be3b-4a0c7842d8ab" providerId="ADAL" clId="{5EE21FEC-5597-4257-B617-BED8118C2F16}" dt="2025-07-02T07:58:59.225" v="1753"/>
          <ac:spMkLst>
            <pc:docMk/>
            <pc:sldMk cId="641494576" sldId="477"/>
            <ac:spMk id="4" creationId="{1A2BA2A5-E79D-8593-60B4-A36F550AA696}"/>
          </ac:spMkLst>
        </pc:spChg>
        <pc:picChg chg="del">
          <ac:chgData name="Jeppe Tobias Brønnum Hatting - Boyum IT" userId="040bb176-7cb9-4c36-be3b-4a0c7842d8ab" providerId="ADAL" clId="{5EE21FEC-5597-4257-B617-BED8118C2F16}" dt="2025-07-02T07:51:20.115" v="1152" actId="478"/>
          <ac:picMkLst>
            <pc:docMk/>
            <pc:sldMk cId="641494576" sldId="477"/>
            <ac:picMk id="7" creationId="{5F858A2E-DB6D-5BBD-4FCF-954DA38B1A5B}"/>
          </ac:picMkLst>
        </pc:picChg>
        <pc:picChg chg="add mod ord modCrop">
          <ac:chgData name="Jeppe Tobias Brønnum Hatting - Boyum IT" userId="040bb176-7cb9-4c36-be3b-4a0c7842d8ab" providerId="ADAL" clId="{5EE21FEC-5597-4257-B617-BED8118C2F16}" dt="2025-07-02T07:51:18.116" v="1151" actId="171"/>
          <ac:picMkLst>
            <pc:docMk/>
            <pc:sldMk cId="641494576" sldId="477"/>
            <ac:picMk id="8" creationId="{6B435E33-691F-FD86-FD0A-49BDBB3A20FA}"/>
          </ac:picMkLst>
        </pc:picChg>
        <pc:picChg chg="mod">
          <ac:chgData name="Jeppe Tobias Brønnum Hatting - Boyum IT" userId="040bb176-7cb9-4c36-be3b-4a0c7842d8ab" providerId="ADAL" clId="{5EE21FEC-5597-4257-B617-BED8118C2F16}" dt="2025-07-02T06:46:47.779" v="1074" actId="208"/>
          <ac:picMkLst>
            <pc:docMk/>
            <pc:sldMk cId="641494576" sldId="477"/>
            <ac:picMk id="10" creationId="{D274F482-6CFD-1B82-06EF-95B7922CC55A}"/>
          </ac:picMkLst>
        </pc:picChg>
      </pc:sldChg>
      <pc:sldChg chg="del">
        <pc:chgData name="Jeppe Tobias Brønnum Hatting - Boyum IT" userId="040bb176-7cb9-4c36-be3b-4a0c7842d8ab" providerId="ADAL" clId="{5EE21FEC-5597-4257-B617-BED8118C2F16}" dt="2025-07-02T08:00:31.385" v="1968" actId="47"/>
        <pc:sldMkLst>
          <pc:docMk/>
          <pc:sldMk cId="1555895035" sldId="479"/>
        </pc:sldMkLst>
      </pc:sldChg>
      <pc:sldChg chg="modSp mod ord">
        <pc:chgData name="Jeppe Tobias Brønnum Hatting - Boyum IT" userId="040bb176-7cb9-4c36-be3b-4a0c7842d8ab" providerId="ADAL" clId="{5EE21FEC-5597-4257-B617-BED8118C2F16}" dt="2025-07-02T09:15:55.588" v="2015" actId="20578"/>
        <pc:sldMkLst>
          <pc:docMk/>
          <pc:sldMk cId="4244910248" sldId="480"/>
        </pc:sldMkLst>
        <pc:spChg chg="mod">
          <ac:chgData name="Jeppe Tobias Brønnum Hatting - Boyum IT" userId="040bb176-7cb9-4c36-be3b-4a0c7842d8ab" providerId="ADAL" clId="{5EE21FEC-5597-4257-B617-BED8118C2F16}" dt="2025-07-02T09:15:55.301" v="2014" actId="20577"/>
          <ac:spMkLst>
            <pc:docMk/>
            <pc:sldMk cId="4244910248" sldId="480"/>
            <ac:spMk id="4" creationId="{538EB43E-579C-F3CB-04CA-2E5AF317CEEC}"/>
          </ac:spMkLst>
        </pc:spChg>
        <pc:spChg chg="mod">
          <ac:chgData name="Jeppe Tobias Brønnum Hatting - Boyum IT" userId="040bb176-7cb9-4c36-be3b-4a0c7842d8ab" providerId="ADAL" clId="{5EE21FEC-5597-4257-B617-BED8118C2F16}" dt="2025-07-02T09:15:46.258" v="2006" actId="20577"/>
          <ac:spMkLst>
            <pc:docMk/>
            <pc:sldMk cId="4244910248" sldId="480"/>
            <ac:spMk id="5" creationId="{018691E7-B75F-5802-729E-E0EF57FDDCB5}"/>
          </ac:spMkLst>
        </pc:spChg>
      </pc:sldChg>
      <pc:sldChg chg="addSp modSp mod">
        <pc:chgData name="Jeppe Tobias Brønnum Hatting - Boyum IT" userId="040bb176-7cb9-4c36-be3b-4a0c7842d8ab" providerId="ADAL" clId="{5EE21FEC-5597-4257-B617-BED8118C2F16}" dt="2025-07-02T09:19:20.645" v="2039" actId="20577"/>
        <pc:sldMkLst>
          <pc:docMk/>
          <pc:sldMk cId="738948517" sldId="481"/>
        </pc:sldMkLst>
        <pc:spChg chg="add mod">
          <ac:chgData name="Jeppe Tobias Brønnum Hatting - Boyum IT" userId="040bb176-7cb9-4c36-be3b-4a0c7842d8ab" providerId="ADAL" clId="{5EE21FEC-5597-4257-B617-BED8118C2F16}" dt="2025-07-02T06:54:50.664" v="1077"/>
          <ac:spMkLst>
            <pc:docMk/>
            <pc:sldMk cId="738948517" sldId="481"/>
            <ac:spMk id="2" creationId="{AD76EFDE-05B5-573E-8282-8E30587FAEBC}"/>
          </ac:spMkLst>
        </pc:spChg>
        <pc:spChg chg="add mod">
          <ac:chgData name="Jeppe Tobias Brønnum Hatting - Boyum IT" userId="040bb176-7cb9-4c36-be3b-4a0c7842d8ab" providerId="ADAL" clId="{5EE21FEC-5597-4257-B617-BED8118C2F16}" dt="2025-07-02T06:54:54.985" v="1079" actId="1076"/>
          <ac:spMkLst>
            <pc:docMk/>
            <pc:sldMk cId="738948517" sldId="481"/>
            <ac:spMk id="3" creationId="{17768930-D3A3-A098-C356-7678F00BEF1B}"/>
          </ac:spMkLst>
        </pc:spChg>
        <pc:spChg chg="add mod">
          <ac:chgData name="Jeppe Tobias Brønnum Hatting - Boyum IT" userId="040bb176-7cb9-4c36-be3b-4a0c7842d8ab" providerId="ADAL" clId="{5EE21FEC-5597-4257-B617-BED8118C2F16}" dt="2025-07-02T06:55:18.394" v="1105" actId="1076"/>
          <ac:spMkLst>
            <pc:docMk/>
            <pc:sldMk cId="738948517" sldId="481"/>
            <ac:spMk id="6" creationId="{91EC4D00-4756-9E00-EE41-D9CDF34167C8}"/>
          </ac:spMkLst>
        </pc:spChg>
        <pc:spChg chg="add mod">
          <ac:chgData name="Jeppe Tobias Brønnum Hatting - Boyum IT" userId="040bb176-7cb9-4c36-be3b-4a0c7842d8ab" providerId="ADAL" clId="{5EE21FEC-5597-4257-B617-BED8118C2F16}" dt="2025-07-02T06:55:04.503" v="1081" actId="1076"/>
          <ac:spMkLst>
            <pc:docMk/>
            <pc:sldMk cId="738948517" sldId="481"/>
            <ac:spMk id="7" creationId="{3228060B-4E23-03B4-F635-70B769721DB8}"/>
          </ac:spMkLst>
        </pc:spChg>
        <pc:spChg chg="mod">
          <ac:chgData name="Jeppe Tobias Brønnum Hatting - Boyum IT" userId="040bb176-7cb9-4c36-be3b-4a0c7842d8ab" providerId="ADAL" clId="{5EE21FEC-5597-4257-B617-BED8118C2F16}" dt="2025-07-02T09:19:20.645" v="2039" actId="20577"/>
          <ac:spMkLst>
            <pc:docMk/>
            <pc:sldMk cId="738948517" sldId="481"/>
            <ac:spMk id="8" creationId="{0DF88934-4E3F-126F-1BC9-0054B1D95D99}"/>
          </ac:spMkLst>
        </pc:spChg>
        <pc:spChg chg="mod">
          <ac:chgData name="Jeppe Tobias Brønnum Hatting - Boyum IT" userId="040bb176-7cb9-4c36-be3b-4a0c7842d8ab" providerId="ADAL" clId="{5EE21FEC-5597-4257-B617-BED8118C2F16}" dt="2025-07-02T06:55:22.005" v="1107" actId="1076"/>
          <ac:spMkLst>
            <pc:docMk/>
            <pc:sldMk cId="738948517" sldId="481"/>
            <ac:spMk id="20" creationId="{72893505-78FA-D89B-319A-46648A3CEDF1}"/>
          </ac:spMkLst>
        </pc:spChg>
        <pc:picChg chg="add mod">
          <ac:chgData name="Jeppe Tobias Brønnum Hatting - Boyum IT" userId="040bb176-7cb9-4c36-be3b-4a0c7842d8ab" providerId="ADAL" clId="{5EE21FEC-5597-4257-B617-BED8118C2F16}" dt="2025-07-02T09:19:12.796" v="2020" actId="1076"/>
          <ac:picMkLst>
            <pc:docMk/>
            <pc:sldMk cId="738948517" sldId="481"/>
            <ac:picMk id="2" creationId="{02AAA182-2920-7AEE-9460-A4A0284200B5}"/>
          </ac:picMkLst>
        </pc:picChg>
        <pc:picChg chg="add mod">
          <ac:chgData name="Jeppe Tobias Brønnum Hatting - Boyum IT" userId="040bb176-7cb9-4c36-be3b-4a0c7842d8ab" providerId="ADAL" clId="{5EE21FEC-5597-4257-B617-BED8118C2F16}" dt="2025-07-02T06:54:50.664" v="1077"/>
          <ac:picMkLst>
            <pc:docMk/>
            <pc:sldMk cId="738948517" sldId="481"/>
            <ac:picMk id="5" creationId="{85B12B22-2858-73CB-3723-4584C1125AFB}"/>
          </ac:picMkLst>
        </pc:picChg>
        <pc:picChg chg="add mod">
          <ac:chgData name="Jeppe Tobias Brønnum Hatting - Boyum IT" userId="040bb176-7cb9-4c36-be3b-4a0c7842d8ab" providerId="ADAL" clId="{5EE21FEC-5597-4257-B617-BED8118C2F16}" dt="2025-07-02T06:55:04.503" v="1081" actId="1076"/>
          <ac:picMkLst>
            <pc:docMk/>
            <pc:sldMk cId="738948517" sldId="481"/>
            <ac:picMk id="26" creationId="{303001B8-941B-DE29-CB60-CAF2A3EAD4F4}"/>
          </ac:picMkLst>
        </pc:picChg>
      </pc:sldChg>
      <pc:sldChg chg="add del">
        <pc:chgData name="Jeppe Tobias Brønnum Hatting - Boyum IT" userId="040bb176-7cb9-4c36-be3b-4a0c7842d8ab" providerId="ADAL" clId="{5EE21FEC-5597-4257-B617-BED8118C2F16}" dt="2025-07-02T09:15:59.680" v="2017" actId="47"/>
        <pc:sldMkLst>
          <pc:docMk/>
          <pc:sldMk cId="3128991224" sldId="483"/>
        </pc:sldMkLst>
      </pc:sldChg>
      <pc:sldChg chg="addSp delSp modSp add mod">
        <pc:chgData name="Jeppe Tobias Brønnum Hatting - Boyum IT" userId="040bb176-7cb9-4c36-be3b-4a0c7842d8ab" providerId="ADAL" clId="{5EE21FEC-5597-4257-B617-BED8118C2F16}" dt="2025-07-02T06:32:15.899" v="544" actId="14100"/>
        <pc:sldMkLst>
          <pc:docMk/>
          <pc:sldMk cId="1592521536" sldId="484"/>
        </pc:sldMkLst>
        <pc:spChg chg="mod">
          <ac:chgData name="Jeppe Tobias Brønnum Hatting - Boyum IT" userId="040bb176-7cb9-4c36-be3b-4a0c7842d8ab" providerId="ADAL" clId="{5EE21FEC-5597-4257-B617-BED8118C2F16}" dt="2025-07-02T06:20:21.380" v="232" actId="207"/>
          <ac:spMkLst>
            <pc:docMk/>
            <pc:sldMk cId="1592521536" sldId="484"/>
            <ac:spMk id="4" creationId="{B1E952B8-7189-0421-0405-608DBB922BC0}"/>
          </ac:spMkLst>
        </pc:spChg>
        <pc:spChg chg="mod">
          <ac:chgData name="Jeppe Tobias Brønnum Hatting - Boyum IT" userId="040bb176-7cb9-4c36-be3b-4a0c7842d8ab" providerId="ADAL" clId="{5EE21FEC-5597-4257-B617-BED8118C2F16}" dt="2025-07-02T06:32:15.899" v="544" actId="14100"/>
          <ac:spMkLst>
            <pc:docMk/>
            <pc:sldMk cId="1592521536" sldId="484"/>
            <ac:spMk id="6" creationId="{A81ED702-863E-E4E4-7957-4905659CB22F}"/>
          </ac:spMkLst>
        </pc:spChg>
        <pc:spChg chg="del">
          <ac:chgData name="Jeppe Tobias Brønnum Hatting - Boyum IT" userId="040bb176-7cb9-4c36-be3b-4a0c7842d8ab" providerId="ADAL" clId="{5EE21FEC-5597-4257-B617-BED8118C2F16}" dt="2025-07-02T06:19:24.958" v="225" actId="478"/>
          <ac:spMkLst>
            <pc:docMk/>
            <pc:sldMk cId="1592521536" sldId="484"/>
            <ac:spMk id="8" creationId="{D7F12AFD-E763-2519-8233-C95192054550}"/>
          </ac:spMkLst>
        </pc:spChg>
        <pc:picChg chg="del">
          <ac:chgData name="Jeppe Tobias Brønnum Hatting - Boyum IT" userId="040bb176-7cb9-4c36-be3b-4a0c7842d8ab" providerId="ADAL" clId="{5EE21FEC-5597-4257-B617-BED8118C2F16}" dt="2025-07-02T06:17:26.578" v="112" actId="478"/>
          <ac:picMkLst>
            <pc:docMk/>
            <pc:sldMk cId="1592521536" sldId="484"/>
            <ac:picMk id="7" creationId="{59EC32A0-BF92-2CA4-B50D-C9E605BA9F75}"/>
          </ac:picMkLst>
        </pc:picChg>
        <pc:picChg chg="add del mod">
          <ac:chgData name="Jeppe Tobias Brønnum Hatting - Boyum IT" userId="040bb176-7cb9-4c36-be3b-4a0c7842d8ab" providerId="ADAL" clId="{5EE21FEC-5597-4257-B617-BED8118C2F16}" dt="2025-07-02T06:18:11.950" v="118" actId="478"/>
          <ac:picMkLst>
            <pc:docMk/>
            <pc:sldMk cId="1592521536" sldId="484"/>
            <ac:picMk id="9" creationId="{3EF2B085-EF7B-F53E-A5B3-12DCF5C2FAB2}"/>
          </ac:picMkLst>
        </pc:picChg>
        <pc:picChg chg="del">
          <ac:chgData name="Jeppe Tobias Brønnum Hatting - Boyum IT" userId="040bb176-7cb9-4c36-be3b-4a0c7842d8ab" providerId="ADAL" clId="{5EE21FEC-5597-4257-B617-BED8118C2F16}" dt="2025-07-02T06:17:26.062" v="111" actId="478"/>
          <ac:picMkLst>
            <pc:docMk/>
            <pc:sldMk cId="1592521536" sldId="484"/>
            <ac:picMk id="10" creationId="{0C4AB603-79D0-69E4-E6CA-385529DBFDAD}"/>
          </ac:picMkLst>
        </pc:picChg>
        <pc:picChg chg="add mod">
          <ac:chgData name="Jeppe Tobias Brønnum Hatting - Boyum IT" userId="040bb176-7cb9-4c36-be3b-4a0c7842d8ab" providerId="ADAL" clId="{5EE21FEC-5597-4257-B617-BED8118C2F16}" dt="2025-07-02T06:22:03.622" v="275" actId="1076"/>
          <ac:picMkLst>
            <pc:docMk/>
            <pc:sldMk cId="1592521536" sldId="484"/>
            <ac:picMk id="12" creationId="{76C42CA7-3C4D-6B97-2CAA-736D3B2E5891}"/>
          </ac:picMkLst>
        </pc:picChg>
        <pc:picChg chg="add mod">
          <ac:chgData name="Jeppe Tobias Brønnum Hatting - Boyum IT" userId="040bb176-7cb9-4c36-be3b-4a0c7842d8ab" providerId="ADAL" clId="{5EE21FEC-5597-4257-B617-BED8118C2F16}" dt="2025-07-02T06:22:02.967" v="274" actId="14861"/>
          <ac:picMkLst>
            <pc:docMk/>
            <pc:sldMk cId="1592521536" sldId="484"/>
            <ac:picMk id="14" creationId="{6CF0E9DC-245D-2031-90E3-6A36F3A52820}"/>
          </ac:picMkLst>
        </pc:picChg>
      </pc:sldChg>
      <pc:sldChg chg="addSp delSp modSp add mod">
        <pc:chgData name="Jeppe Tobias Brønnum Hatting - Boyum IT" userId="040bb176-7cb9-4c36-be3b-4a0c7842d8ab" providerId="ADAL" clId="{5EE21FEC-5597-4257-B617-BED8118C2F16}" dt="2025-07-02T06:31:56.759" v="541" actId="1036"/>
        <pc:sldMkLst>
          <pc:docMk/>
          <pc:sldMk cId="1365854276" sldId="485"/>
        </pc:sldMkLst>
        <pc:spChg chg="mod">
          <ac:chgData name="Jeppe Tobias Brønnum Hatting - Boyum IT" userId="040bb176-7cb9-4c36-be3b-4a0c7842d8ab" providerId="ADAL" clId="{5EE21FEC-5597-4257-B617-BED8118C2F16}" dt="2025-07-02T06:20:41.235" v="268" actId="20577"/>
          <ac:spMkLst>
            <pc:docMk/>
            <pc:sldMk cId="1365854276" sldId="485"/>
            <ac:spMk id="3" creationId="{0B4D6217-6A04-8F10-63AD-BBCCCB88B4CA}"/>
          </ac:spMkLst>
        </pc:spChg>
        <pc:spChg chg="mod">
          <ac:chgData name="Jeppe Tobias Brønnum Hatting - Boyum IT" userId="040bb176-7cb9-4c36-be3b-4a0c7842d8ab" providerId="ADAL" clId="{5EE21FEC-5597-4257-B617-BED8118C2F16}" dt="2025-07-02T06:31:56.759" v="541" actId="1036"/>
          <ac:spMkLst>
            <pc:docMk/>
            <pc:sldMk cId="1365854276" sldId="485"/>
            <ac:spMk id="4" creationId="{2234B9A7-4D27-7860-6AC8-D4F67802EF52}"/>
          </ac:spMkLst>
        </pc:spChg>
        <pc:spChg chg="mod">
          <ac:chgData name="Jeppe Tobias Brønnum Hatting - Boyum IT" userId="040bb176-7cb9-4c36-be3b-4a0c7842d8ab" providerId="ADAL" clId="{5EE21FEC-5597-4257-B617-BED8118C2F16}" dt="2025-07-02T06:31:56.759" v="541" actId="1036"/>
          <ac:spMkLst>
            <pc:docMk/>
            <pc:sldMk cId="1365854276" sldId="485"/>
            <ac:spMk id="6" creationId="{750342DC-12C1-EE96-2FD5-0F37E4982241}"/>
          </ac:spMkLst>
        </pc:spChg>
        <pc:spChg chg="add mod">
          <ac:chgData name="Jeppe Tobias Brønnum Hatting - Boyum IT" userId="040bb176-7cb9-4c36-be3b-4a0c7842d8ab" providerId="ADAL" clId="{5EE21FEC-5597-4257-B617-BED8118C2F16}" dt="2025-07-02T06:31:56.759" v="541" actId="1036"/>
          <ac:spMkLst>
            <pc:docMk/>
            <pc:sldMk cId="1365854276" sldId="485"/>
            <ac:spMk id="13" creationId="{06754560-70CA-B443-4AA7-B3E1A1AF16BD}"/>
          </ac:spMkLst>
        </pc:spChg>
        <pc:picChg chg="add del mod">
          <ac:chgData name="Jeppe Tobias Brønnum Hatting - Boyum IT" userId="040bb176-7cb9-4c36-be3b-4a0c7842d8ab" providerId="ADAL" clId="{5EE21FEC-5597-4257-B617-BED8118C2F16}" dt="2025-07-02T06:29:37.736" v="293" actId="478"/>
          <ac:picMkLst>
            <pc:docMk/>
            <pc:sldMk cId="1365854276" sldId="485"/>
            <ac:picMk id="7" creationId="{49B91AB6-95D7-E3E9-32FF-0E3863702589}"/>
          </ac:picMkLst>
        </pc:picChg>
        <pc:picChg chg="add mod">
          <ac:chgData name="Jeppe Tobias Brønnum Hatting - Boyum IT" userId="040bb176-7cb9-4c36-be3b-4a0c7842d8ab" providerId="ADAL" clId="{5EE21FEC-5597-4257-B617-BED8118C2F16}" dt="2025-07-02T06:31:56.759" v="541" actId="1036"/>
          <ac:picMkLst>
            <pc:docMk/>
            <pc:sldMk cId="1365854276" sldId="485"/>
            <ac:picMk id="9" creationId="{0132E0A9-EDE3-DE71-3302-9282804C526F}"/>
          </ac:picMkLst>
        </pc:picChg>
        <pc:picChg chg="add mod">
          <ac:chgData name="Jeppe Tobias Brønnum Hatting - Boyum IT" userId="040bb176-7cb9-4c36-be3b-4a0c7842d8ab" providerId="ADAL" clId="{5EE21FEC-5597-4257-B617-BED8118C2F16}" dt="2025-07-02T06:31:56.759" v="541" actId="1036"/>
          <ac:picMkLst>
            <pc:docMk/>
            <pc:sldMk cId="1365854276" sldId="485"/>
            <ac:picMk id="11" creationId="{BF3304C5-6FF2-29CC-CBA9-6853C3B592CF}"/>
          </ac:picMkLst>
        </pc:picChg>
        <pc:picChg chg="del">
          <ac:chgData name="Jeppe Tobias Brønnum Hatting - Boyum IT" userId="040bb176-7cb9-4c36-be3b-4a0c7842d8ab" providerId="ADAL" clId="{5EE21FEC-5597-4257-B617-BED8118C2F16}" dt="2025-07-02T06:20:42.653" v="269" actId="478"/>
          <ac:picMkLst>
            <pc:docMk/>
            <pc:sldMk cId="1365854276" sldId="485"/>
            <ac:picMk id="12" creationId="{29A4EC98-8418-3CAE-A0FA-2EF907EAC251}"/>
          </ac:picMkLst>
        </pc:picChg>
        <pc:picChg chg="del">
          <ac:chgData name="Jeppe Tobias Brønnum Hatting - Boyum IT" userId="040bb176-7cb9-4c36-be3b-4a0c7842d8ab" providerId="ADAL" clId="{5EE21FEC-5597-4257-B617-BED8118C2F16}" dt="2025-07-02T06:20:43.152" v="270" actId="478"/>
          <ac:picMkLst>
            <pc:docMk/>
            <pc:sldMk cId="1365854276" sldId="485"/>
            <ac:picMk id="14" creationId="{15A8D314-B6F6-94DB-8056-34C7DD590263}"/>
          </ac:picMkLst>
        </pc:picChg>
      </pc:sldChg>
      <pc:sldChg chg="addSp modSp new mod ord">
        <pc:chgData name="Jeppe Tobias Brønnum Hatting - Boyum IT" userId="040bb176-7cb9-4c36-be3b-4a0c7842d8ab" providerId="ADAL" clId="{5EE21FEC-5597-4257-B617-BED8118C2F16}" dt="2025-07-02T10:15:52.182" v="3322" actId="20577"/>
        <pc:sldMkLst>
          <pc:docMk/>
          <pc:sldMk cId="3148686777" sldId="486"/>
        </pc:sldMkLst>
        <pc:spChg chg="mod">
          <ac:chgData name="Jeppe Tobias Brønnum Hatting - Boyum IT" userId="040bb176-7cb9-4c36-be3b-4a0c7842d8ab" providerId="ADAL" clId="{5EE21FEC-5597-4257-B617-BED8118C2F16}" dt="2025-07-02T10:15:52.182" v="3322" actId="20577"/>
          <ac:spMkLst>
            <pc:docMk/>
            <pc:sldMk cId="3148686777" sldId="486"/>
            <ac:spMk id="2" creationId="{A719EDC8-54AB-C235-8458-7662497E5818}"/>
          </ac:spMkLst>
        </pc:spChg>
        <pc:spChg chg="mod">
          <ac:chgData name="Jeppe Tobias Brønnum Hatting - Boyum IT" userId="040bb176-7cb9-4c36-be3b-4a0c7842d8ab" providerId="ADAL" clId="{5EE21FEC-5597-4257-B617-BED8118C2F16}" dt="2025-07-02T10:01:16.167" v="2808" actId="20577"/>
          <ac:spMkLst>
            <pc:docMk/>
            <pc:sldMk cId="3148686777" sldId="486"/>
            <ac:spMk id="3" creationId="{5A55A6AF-BC0D-561B-A571-D66DB322F1CC}"/>
          </ac:spMkLst>
        </pc:spChg>
        <pc:spChg chg="mod">
          <ac:chgData name="Jeppe Tobias Brønnum Hatting - Boyum IT" userId="040bb176-7cb9-4c36-be3b-4a0c7842d8ab" providerId="ADAL" clId="{5EE21FEC-5597-4257-B617-BED8118C2F16}" dt="2025-07-02T09:19:30.064" v="2050" actId="20577"/>
          <ac:spMkLst>
            <pc:docMk/>
            <pc:sldMk cId="3148686777" sldId="486"/>
            <ac:spMk id="4" creationId="{1F411C6B-E5EB-6CFE-13B4-A03ADD767E19}"/>
          </ac:spMkLst>
        </pc:spChg>
        <pc:picChg chg="add mod">
          <ac:chgData name="Jeppe Tobias Brønnum Hatting - Boyum IT" userId="040bb176-7cb9-4c36-be3b-4a0c7842d8ab" providerId="ADAL" clId="{5EE21FEC-5597-4257-B617-BED8118C2F16}" dt="2025-07-02T09:21:32.712" v="2192" actId="14100"/>
          <ac:picMkLst>
            <pc:docMk/>
            <pc:sldMk cId="3148686777" sldId="486"/>
            <ac:picMk id="6" creationId="{9F6190A4-B0B6-A777-71D8-C0CA4FC0C32B}"/>
          </ac:picMkLst>
        </pc:picChg>
      </pc:sldChg>
      <pc:sldChg chg="addSp delSp modSp add mod">
        <pc:chgData name="Jeppe Tobias Brønnum Hatting - Boyum IT" userId="040bb176-7cb9-4c36-be3b-4a0c7842d8ab" providerId="ADAL" clId="{5EE21FEC-5597-4257-B617-BED8118C2F16}" dt="2025-07-02T10:01:05.764" v="2802" actId="20577"/>
        <pc:sldMkLst>
          <pc:docMk/>
          <pc:sldMk cId="4134687234" sldId="487"/>
        </pc:sldMkLst>
        <pc:spChg chg="mod">
          <ac:chgData name="Jeppe Tobias Brønnum Hatting - Boyum IT" userId="040bb176-7cb9-4c36-be3b-4a0c7842d8ab" providerId="ADAL" clId="{5EE21FEC-5597-4257-B617-BED8118C2F16}" dt="2025-07-02T09:57:14.229" v="2387" actId="2710"/>
          <ac:spMkLst>
            <pc:docMk/>
            <pc:sldMk cId="4134687234" sldId="487"/>
            <ac:spMk id="2" creationId="{E72DC84B-5877-9306-5A46-8BC81B67639C}"/>
          </ac:spMkLst>
        </pc:spChg>
        <pc:spChg chg="mod">
          <ac:chgData name="Jeppe Tobias Brønnum Hatting - Boyum IT" userId="040bb176-7cb9-4c36-be3b-4a0c7842d8ab" providerId="ADAL" clId="{5EE21FEC-5597-4257-B617-BED8118C2F16}" dt="2025-07-02T10:01:05.764" v="2802" actId="20577"/>
          <ac:spMkLst>
            <pc:docMk/>
            <pc:sldMk cId="4134687234" sldId="487"/>
            <ac:spMk id="3" creationId="{A27072EB-8015-EBF8-4B7F-C735CD69802E}"/>
          </ac:spMkLst>
        </pc:spChg>
        <pc:spChg chg="add">
          <ac:chgData name="Jeppe Tobias Brønnum Hatting - Boyum IT" userId="040bb176-7cb9-4c36-be3b-4a0c7842d8ab" providerId="ADAL" clId="{5EE21FEC-5597-4257-B617-BED8118C2F16}" dt="2025-07-02T09:23:11.008" v="2195"/>
          <ac:spMkLst>
            <pc:docMk/>
            <pc:sldMk cId="4134687234" sldId="487"/>
            <ac:spMk id="5" creationId="{AD29A580-38B7-9555-90A6-8C8689E0DB79}"/>
          </ac:spMkLst>
        </pc:spChg>
        <pc:picChg chg="del">
          <ac:chgData name="Jeppe Tobias Brønnum Hatting - Boyum IT" userId="040bb176-7cb9-4c36-be3b-4a0c7842d8ab" providerId="ADAL" clId="{5EE21FEC-5597-4257-B617-BED8118C2F16}" dt="2025-07-02T09:23:10.522" v="2194" actId="478"/>
          <ac:picMkLst>
            <pc:docMk/>
            <pc:sldMk cId="4134687234" sldId="487"/>
            <ac:picMk id="6" creationId="{5111F5C5-4D42-CB0F-AE6D-B0814343DE2E}"/>
          </ac:picMkLst>
        </pc:picChg>
        <pc:picChg chg="add mod">
          <ac:chgData name="Jeppe Tobias Brønnum Hatting - Boyum IT" userId="040bb176-7cb9-4c36-be3b-4a0c7842d8ab" providerId="ADAL" clId="{5EE21FEC-5597-4257-B617-BED8118C2F16}" dt="2025-07-02T09:56:59.861" v="2361" actId="1076"/>
          <ac:picMkLst>
            <pc:docMk/>
            <pc:sldMk cId="4134687234" sldId="487"/>
            <ac:picMk id="8" creationId="{495F265A-CC22-019E-AC8D-F04BFA256801}"/>
          </ac:picMkLst>
        </pc:picChg>
        <pc:picChg chg="add mod">
          <ac:chgData name="Jeppe Tobias Brønnum Hatting - Boyum IT" userId="040bb176-7cb9-4c36-be3b-4a0c7842d8ab" providerId="ADAL" clId="{5EE21FEC-5597-4257-B617-BED8118C2F16}" dt="2025-07-02T09:57:01.855" v="2362" actId="1076"/>
          <ac:picMkLst>
            <pc:docMk/>
            <pc:sldMk cId="4134687234" sldId="487"/>
            <ac:picMk id="10" creationId="{1CE26B0B-BD2D-45D9-13BE-B61E03C3AD2B}"/>
          </ac:picMkLst>
        </pc:picChg>
      </pc:sldChg>
      <pc:sldChg chg="addSp delSp modSp add mod">
        <pc:chgData name="Jeppe Tobias Brønnum Hatting - Boyum IT" userId="040bb176-7cb9-4c36-be3b-4a0c7842d8ab" providerId="ADAL" clId="{5EE21FEC-5597-4257-B617-BED8118C2F16}" dt="2025-07-02T10:01:10.300" v="2804" actId="20577"/>
        <pc:sldMkLst>
          <pc:docMk/>
          <pc:sldMk cId="2479755488" sldId="488"/>
        </pc:sldMkLst>
        <pc:spChg chg="mod">
          <ac:chgData name="Jeppe Tobias Brønnum Hatting - Boyum IT" userId="040bb176-7cb9-4c36-be3b-4a0c7842d8ab" providerId="ADAL" clId="{5EE21FEC-5597-4257-B617-BED8118C2F16}" dt="2025-07-02T09:59:08.742" v="2648" actId="313"/>
          <ac:spMkLst>
            <pc:docMk/>
            <pc:sldMk cId="2479755488" sldId="488"/>
            <ac:spMk id="2" creationId="{096AD25A-23B2-70E1-ADA2-A5705D961693}"/>
          </ac:spMkLst>
        </pc:spChg>
        <pc:spChg chg="mod">
          <ac:chgData name="Jeppe Tobias Brønnum Hatting - Boyum IT" userId="040bb176-7cb9-4c36-be3b-4a0c7842d8ab" providerId="ADAL" clId="{5EE21FEC-5597-4257-B617-BED8118C2F16}" dt="2025-07-02T10:01:10.300" v="2804" actId="20577"/>
          <ac:spMkLst>
            <pc:docMk/>
            <pc:sldMk cId="2479755488" sldId="488"/>
            <ac:spMk id="3" creationId="{C0D78BD1-99C4-8162-48A5-E309F30DE5DA}"/>
          </ac:spMkLst>
        </pc:spChg>
        <pc:picChg chg="add mod">
          <ac:chgData name="Jeppe Tobias Brønnum Hatting - Boyum IT" userId="040bb176-7cb9-4c36-be3b-4a0c7842d8ab" providerId="ADAL" clId="{5EE21FEC-5597-4257-B617-BED8118C2F16}" dt="2025-07-02T09:58:21.826" v="2471" actId="1076"/>
          <ac:picMkLst>
            <pc:docMk/>
            <pc:sldMk cId="2479755488" sldId="488"/>
            <ac:picMk id="6" creationId="{6A20BD83-7011-FC89-BE6A-4AAAF40E5601}"/>
          </ac:picMkLst>
        </pc:picChg>
        <pc:picChg chg="del">
          <ac:chgData name="Jeppe Tobias Brønnum Hatting - Boyum IT" userId="040bb176-7cb9-4c36-be3b-4a0c7842d8ab" providerId="ADAL" clId="{5EE21FEC-5597-4257-B617-BED8118C2F16}" dt="2025-07-02T09:57:55.878" v="2412" actId="478"/>
          <ac:picMkLst>
            <pc:docMk/>
            <pc:sldMk cId="2479755488" sldId="488"/>
            <ac:picMk id="8" creationId="{83F20202-32A6-CB97-B885-E28475A9D9E8}"/>
          </ac:picMkLst>
        </pc:picChg>
        <pc:picChg chg="del">
          <ac:chgData name="Jeppe Tobias Brønnum Hatting - Boyum IT" userId="040bb176-7cb9-4c36-be3b-4a0c7842d8ab" providerId="ADAL" clId="{5EE21FEC-5597-4257-B617-BED8118C2F16}" dt="2025-07-02T09:57:56.680" v="2413" actId="478"/>
          <ac:picMkLst>
            <pc:docMk/>
            <pc:sldMk cId="2479755488" sldId="488"/>
            <ac:picMk id="10" creationId="{393DB8CF-7B67-BE4B-5C2A-6B59386FCA9F}"/>
          </ac:picMkLst>
        </pc:picChg>
      </pc:sldChg>
      <pc:sldChg chg="addSp delSp modSp add mod">
        <pc:chgData name="Jeppe Tobias Brønnum Hatting - Boyum IT" userId="040bb176-7cb9-4c36-be3b-4a0c7842d8ab" providerId="ADAL" clId="{5EE21FEC-5597-4257-B617-BED8118C2F16}" dt="2025-07-02T10:01:13.168" v="2806" actId="20577"/>
        <pc:sldMkLst>
          <pc:docMk/>
          <pc:sldMk cId="2915482932" sldId="489"/>
        </pc:sldMkLst>
        <pc:spChg chg="mod">
          <ac:chgData name="Jeppe Tobias Brønnum Hatting - Boyum IT" userId="040bb176-7cb9-4c36-be3b-4a0c7842d8ab" providerId="ADAL" clId="{5EE21FEC-5597-4257-B617-BED8118C2F16}" dt="2025-07-02T09:59:55.253" v="2751" actId="20577"/>
          <ac:spMkLst>
            <pc:docMk/>
            <pc:sldMk cId="2915482932" sldId="489"/>
            <ac:spMk id="2" creationId="{430A850D-B4B1-DE27-0A41-86E3A2093CEF}"/>
          </ac:spMkLst>
        </pc:spChg>
        <pc:spChg chg="mod">
          <ac:chgData name="Jeppe Tobias Brønnum Hatting - Boyum IT" userId="040bb176-7cb9-4c36-be3b-4a0c7842d8ab" providerId="ADAL" clId="{5EE21FEC-5597-4257-B617-BED8118C2F16}" dt="2025-07-02T10:01:13.168" v="2806" actId="20577"/>
          <ac:spMkLst>
            <pc:docMk/>
            <pc:sldMk cId="2915482932" sldId="489"/>
            <ac:spMk id="3" creationId="{7623D7BC-C425-C74D-E4F5-96E3A1A637F1}"/>
          </ac:spMkLst>
        </pc:spChg>
        <pc:picChg chg="del">
          <ac:chgData name="Jeppe Tobias Brønnum Hatting - Boyum IT" userId="040bb176-7cb9-4c36-be3b-4a0c7842d8ab" providerId="ADAL" clId="{5EE21FEC-5597-4257-B617-BED8118C2F16}" dt="2025-07-02T10:00:12.018" v="2752" actId="478"/>
          <ac:picMkLst>
            <pc:docMk/>
            <pc:sldMk cId="2915482932" sldId="489"/>
            <ac:picMk id="6" creationId="{122A10EE-7BD0-6189-625F-81A37E149948}"/>
          </ac:picMkLst>
        </pc:picChg>
        <pc:picChg chg="add mod">
          <ac:chgData name="Jeppe Tobias Brønnum Hatting - Boyum IT" userId="040bb176-7cb9-4c36-be3b-4a0c7842d8ab" providerId="ADAL" clId="{5EE21FEC-5597-4257-B617-BED8118C2F16}" dt="2025-07-02T10:00:16.372" v="2755" actId="14100"/>
          <ac:picMkLst>
            <pc:docMk/>
            <pc:sldMk cId="2915482932" sldId="489"/>
            <ac:picMk id="7" creationId="{86FF96DC-AED2-3F94-F5DF-EDC7992451C7}"/>
          </ac:picMkLst>
        </pc:picChg>
      </pc:sldChg>
      <pc:sldChg chg="addSp delSp modSp add mod">
        <pc:chgData name="Jeppe Tobias Brønnum Hatting - Boyum IT" userId="040bb176-7cb9-4c36-be3b-4a0c7842d8ab" providerId="ADAL" clId="{5EE21FEC-5597-4257-B617-BED8118C2F16}" dt="2025-07-02T10:07:14.460" v="3297" actId="27636"/>
        <pc:sldMkLst>
          <pc:docMk/>
          <pc:sldMk cId="3096020702" sldId="490"/>
        </pc:sldMkLst>
        <pc:spChg chg="mod">
          <ac:chgData name="Jeppe Tobias Brønnum Hatting - Boyum IT" userId="040bb176-7cb9-4c36-be3b-4a0c7842d8ab" providerId="ADAL" clId="{5EE21FEC-5597-4257-B617-BED8118C2F16}" dt="2025-07-02T10:07:14.460" v="3297" actId="27636"/>
          <ac:spMkLst>
            <pc:docMk/>
            <pc:sldMk cId="3096020702" sldId="490"/>
            <ac:spMk id="2" creationId="{EB1C6C36-D7E6-68AF-36D8-D8C4A60E5A67}"/>
          </ac:spMkLst>
        </pc:spChg>
        <pc:spChg chg="mod">
          <ac:chgData name="Jeppe Tobias Brønnum Hatting - Boyum IT" userId="040bb176-7cb9-4c36-be3b-4a0c7842d8ab" providerId="ADAL" clId="{5EE21FEC-5597-4257-B617-BED8118C2F16}" dt="2025-07-02T10:01:19.322" v="2810" actId="20577"/>
          <ac:spMkLst>
            <pc:docMk/>
            <pc:sldMk cId="3096020702" sldId="490"/>
            <ac:spMk id="3" creationId="{8D18F178-D82B-6505-8FFB-460BCA425E3B}"/>
          </ac:spMkLst>
        </pc:spChg>
        <pc:spChg chg="mod">
          <ac:chgData name="Jeppe Tobias Brønnum Hatting - Boyum IT" userId="040bb176-7cb9-4c36-be3b-4a0c7842d8ab" providerId="ADAL" clId="{5EE21FEC-5597-4257-B617-BED8118C2F16}" dt="2025-07-02T10:00:57.779" v="2773" actId="20577"/>
          <ac:spMkLst>
            <pc:docMk/>
            <pc:sldMk cId="3096020702" sldId="490"/>
            <ac:spMk id="4" creationId="{D09C521B-AE71-E5A9-B58B-D9BD43D1BD11}"/>
          </ac:spMkLst>
        </pc:spChg>
        <pc:picChg chg="add mod">
          <ac:chgData name="Jeppe Tobias Brønnum Hatting - Boyum IT" userId="040bb176-7cb9-4c36-be3b-4a0c7842d8ab" providerId="ADAL" clId="{5EE21FEC-5597-4257-B617-BED8118C2F16}" dt="2025-07-02T10:06:29.493" v="3178" actId="1076"/>
          <ac:picMkLst>
            <pc:docMk/>
            <pc:sldMk cId="3096020702" sldId="490"/>
            <ac:picMk id="5" creationId="{782C2453-FD83-607A-ED1B-90628C928993}"/>
          </ac:picMkLst>
        </pc:picChg>
        <pc:picChg chg="del">
          <ac:chgData name="Jeppe Tobias Brønnum Hatting - Boyum IT" userId="040bb176-7cb9-4c36-be3b-4a0c7842d8ab" providerId="ADAL" clId="{5EE21FEC-5597-4257-B617-BED8118C2F16}" dt="2025-07-02T10:03:39.135" v="2811" actId="478"/>
          <ac:picMkLst>
            <pc:docMk/>
            <pc:sldMk cId="3096020702" sldId="490"/>
            <ac:picMk id="6" creationId="{E4206896-17FF-8D25-0AC8-938C363E297C}"/>
          </ac:picMkLst>
        </pc:picChg>
      </pc:sldChg>
    </pc:docChg>
  </pc:docChgLst>
  <pc:docChgLst>
    <pc:chgData name="Stephen Rainbow - Boyum IT" userId="ba00b44e-cdc1-4159-9269-05e261b09ef7" providerId="ADAL" clId="{E09F9AC4-39A6-4C2C-84CC-1AA078C24B66}"/>
    <pc:docChg chg="custSel modSld">
      <pc:chgData name="Stephen Rainbow - Boyum IT" userId="ba00b44e-cdc1-4159-9269-05e261b09ef7" providerId="ADAL" clId="{E09F9AC4-39A6-4C2C-84CC-1AA078C24B66}" dt="2025-07-02T08:32:51.387" v="18" actId="1076"/>
      <pc:docMkLst>
        <pc:docMk/>
      </pc:docMkLst>
      <pc:sldChg chg="delSp modSp mod">
        <pc:chgData name="Stephen Rainbow - Boyum IT" userId="ba00b44e-cdc1-4159-9269-05e261b09ef7" providerId="ADAL" clId="{E09F9AC4-39A6-4C2C-84CC-1AA078C24B66}" dt="2025-07-02T08:32:51.387" v="18" actId="1076"/>
        <pc:sldMkLst>
          <pc:docMk/>
          <pc:sldMk cId="738948517" sldId="481"/>
        </pc:sldMkLst>
        <pc:spChg chg="mod">
          <ac:chgData name="Stephen Rainbow - Boyum IT" userId="ba00b44e-cdc1-4159-9269-05e261b09ef7" providerId="ADAL" clId="{E09F9AC4-39A6-4C2C-84CC-1AA078C24B66}" dt="2025-07-02T08:32:51.387" v="18" actId="1076"/>
          <ac:spMkLst>
            <pc:docMk/>
            <pc:sldMk cId="738948517" sldId="481"/>
            <ac:spMk id="8" creationId="{0DF88934-4E3F-126F-1BC9-0054B1D95D99}"/>
          </ac:spMkLst>
        </pc:spChg>
        <pc:spChg chg="mod">
          <ac:chgData name="Stephen Rainbow - Boyum IT" userId="ba00b44e-cdc1-4159-9269-05e261b09ef7" providerId="ADAL" clId="{E09F9AC4-39A6-4C2C-84CC-1AA078C24B66}" dt="2025-07-02T08:31:53.238" v="0" actId="14100"/>
          <ac:spMkLst>
            <pc:docMk/>
            <pc:sldMk cId="738948517" sldId="481"/>
            <ac:spMk id="17" creationId="{FE751893-BEE3-C7F9-A12A-7464A3BCBD21}"/>
          </ac:spMkLst>
        </pc:spChg>
        <pc:picChg chg="del">
          <ac:chgData name="Stephen Rainbow - Boyum IT" userId="ba00b44e-cdc1-4159-9269-05e261b09ef7" providerId="ADAL" clId="{E09F9AC4-39A6-4C2C-84CC-1AA078C24B66}" dt="2025-07-02T08:32:23.283" v="1" actId="478"/>
          <ac:picMkLst>
            <pc:docMk/>
            <pc:sldMk cId="738948517" sldId="481"/>
            <ac:picMk id="10" creationId="{86531053-2FD7-94FD-BD8D-5C584BEFBDE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228977-13A5-7890-AC91-9E36C65116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C0ECA-3A7E-C8CB-CD16-1954612C6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41AB41F-6CE0-4956-9B2A-7FDE04F33632}" type="datetime2">
              <a:rPr lang="da-DK" smtClean="0"/>
              <a:t>2. juli 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3934C-12D2-39EB-F290-FE2FDC9A4F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3A65A-52AF-3978-8C94-150E8B2E3D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0769EDD-AA7B-4B88-9A3A-A3E46FCF007D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72003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304" userDrawn="1">
          <p15:clr>
            <a:srgbClr val="F26B43"/>
          </p15:clr>
        </p15:guide>
        <p15:guide id="2" pos="302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745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9ECA6FB-6F6D-4663-A02F-88D82B5F1CDF}" type="datetime2">
              <a:rPr lang="da-DK" smtClean="0"/>
              <a:t>2. juli 2025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8"/>
            <a:ext cx="4160520" cy="36745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1CC0D40-99CE-41B2-A079-D14969013B3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072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304" userDrawn="1">
          <p15:clr>
            <a:srgbClr val="F26B43"/>
          </p15:clr>
        </p15:guide>
        <p15:guide id="2" pos="302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C0D40-99CE-41B2-A079-D14969013B31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0371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7BC8C-9FF8-219C-EF52-16E8B06FA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796F1A-CB0B-8E9F-08D8-D375D92D7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12699-82B6-15B1-D462-FA29309B5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1EE9C-BC2B-DAA0-7B94-235B81D17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C0D40-99CE-41B2-A079-D14969013B31}" type="slidenum">
              <a:rPr lang="en-DK" smtClean="0"/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17993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C0D40-99CE-41B2-A079-D14969013B31}" type="slidenum">
              <a:rPr lang="en-DK" smtClean="0"/>
              <a:t>23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8236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C0D40-99CE-41B2-A079-D14969013B31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8542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EDE84-3B1D-C9AC-0A03-829C62AB4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5B240-7D71-5E0F-7E51-D2973AA11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CB324A-C065-EFFA-CF68-ED9AE63DB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16D6B-E038-C0FB-F761-DAD85EEBE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C0D40-99CE-41B2-A079-D14969013B31}" type="slidenum">
              <a:rPr lang="en-DK" smtClean="0"/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3475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C0D40-99CE-41B2-A079-D14969013B31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0690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94204-3DEE-182B-3DCA-A80E73D39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FE071-C494-2E31-E6B8-F39B0332E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41567-FEAE-9422-9095-C28A7E009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7102-A53F-D460-21FA-E1014EC09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C0D40-99CE-41B2-A079-D14969013B31}" type="slidenum">
              <a:rPr lang="en-DK" smtClean="0"/>
              <a:t>10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05825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226CF-D817-9740-B411-64591909E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62D7F8-3C15-36D9-4F76-3108C1B84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7B03A-42BC-56D9-1999-98021931B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23AA4-EB7A-C368-45F9-9E381070F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C0D40-99CE-41B2-A079-D14969013B31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7810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7B573-D5F4-790D-4485-7688AAB8D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78293-2C02-9B95-6859-CF84102AC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870269-DC3F-BE7B-9609-AF5228D24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75FE-E587-63EE-E2CD-6C459196A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C0D40-99CE-41B2-A079-D14969013B31}" type="slidenum">
              <a:rPr lang="en-DK" smtClean="0"/>
              <a:t>12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89195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81C0D-BAE6-81BC-BE68-3491DE22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37444A-2D8B-3A6C-A0B4-5FD3D842A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D191E-68AA-291A-1F2C-7A07560DF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23850-BDE8-DC08-3C72-4987B7DD2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C0D40-99CE-41B2-A079-D14969013B31}" type="slidenum">
              <a:rPr lang="en-DK" smtClean="0"/>
              <a:t>13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9027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98A41-DD1B-4889-D39C-A1944EB13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9533D-3234-8D8D-C0A6-0D596D7FD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D74E2B-EB8A-544A-135B-52B07A889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A141E-4B48-97E5-D5C1-14B96FB31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C0D40-99CE-41B2-A079-D14969013B31}" type="slidenum">
              <a:rPr lang="en-DK" smtClean="0"/>
              <a:t>14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990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6.svg"/><Relationship Id="rId3" Type="http://schemas.openxmlformats.org/officeDocument/2006/relationships/image" Target="../media/image60.svg"/><Relationship Id="rId7" Type="http://schemas.openxmlformats.org/officeDocument/2006/relationships/image" Target="../media/image62.svg"/><Relationship Id="rId12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1.png"/><Relationship Id="rId11" Type="http://schemas.openxmlformats.org/officeDocument/2006/relationships/image" Target="../media/image64.svg"/><Relationship Id="rId5" Type="http://schemas.openxmlformats.org/officeDocument/2006/relationships/image" Target="../media/image16.svg"/><Relationship Id="rId10" Type="http://schemas.openxmlformats.org/officeDocument/2006/relationships/image" Target="../media/image63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urple and blue gradient&#10;&#10;AI-generated content may be incorrect.">
            <a:extLst>
              <a:ext uri="{FF2B5EF4-FFF2-40B4-BE49-F238E27FC236}">
                <a16:creationId xmlns:a16="http://schemas.microsoft.com/office/drawing/2014/main" id="{F3BE50FE-A53B-25FF-9966-5BFCC13D1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837F77-087F-6E53-ECD8-E0BC41B05B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6863" r="38164" b="17444"/>
          <a:stretch/>
        </p:blipFill>
        <p:spPr>
          <a:xfrm>
            <a:off x="-1" y="-16783"/>
            <a:ext cx="12192000" cy="6891564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6D6C08D-451B-55CA-D6FA-1B069899AFDC}"/>
              </a:ext>
            </a:extLst>
          </p:cNvPr>
          <p:cNvSpPr txBox="1">
            <a:spLocks/>
          </p:cNvSpPr>
          <p:nvPr userDrawn="1"/>
        </p:nvSpPr>
        <p:spPr>
          <a:xfrm>
            <a:off x="7579047" y="6381000"/>
            <a:ext cx="4276953" cy="360364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ysClr val="windowText" lastClr="000000"/>
                </a:solidFill>
              </a:rPr>
              <a:t>Boyum IT Solutions  |  </a:t>
            </a:r>
            <a:fld id="{9343CB44-880E-42C3-BD24-E59497928D07}" type="datetimeyyyy">
              <a:rPr lang="en-DK" smtClean="0">
                <a:solidFill>
                  <a:sysClr val="windowText" lastClr="000000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lang="en-DK">
              <a:solidFill>
                <a:sysClr val="windowText" lastClr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BDDE12-4412-2ECB-8498-9E6E7C712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59999" y="2492999"/>
            <a:ext cx="7272000" cy="141120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52EEB3-E480-CB97-973A-A569CFFC1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2534" y="3904201"/>
            <a:ext cx="4346931" cy="964799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08280D9-4D21-9A9D-5B6C-28EEDB7669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705" y="2131588"/>
            <a:ext cx="1270589" cy="3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0888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and blue gradient&#10;&#10;AI-generated content may be incorrect.">
            <a:extLst>
              <a:ext uri="{FF2B5EF4-FFF2-40B4-BE49-F238E27FC236}">
                <a16:creationId xmlns:a16="http://schemas.microsoft.com/office/drawing/2014/main" id="{AD3B5365-EC4F-CFC5-BDE8-FCAA77BCB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724" y="836612"/>
            <a:ext cx="2249567" cy="5184773"/>
          </a:xfrm>
          <a:prstGeom prst="rect">
            <a:avLst/>
          </a:prstGeom>
        </p:spPr>
      </p:pic>
      <p:pic>
        <p:nvPicPr>
          <p:cNvPr id="15" name="Picture 14" descr="A headphones on a black background&#10;&#10;AI-generated content may be incorrect.">
            <a:extLst>
              <a:ext uri="{FF2B5EF4-FFF2-40B4-BE49-F238E27FC236}">
                <a16:creationId xmlns:a16="http://schemas.microsoft.com/office/drawing/2014/main" id="{BBD297CF-08F8-371F-B70D-6A7AB9E1C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724" y="1989000"/>
            <a:ext cx="2249567" cy="403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365110-1943-BAD7-8B97-7C2752C447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836613"/>
            <a:ext cx="7559675" cy="20161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63417B-83DD-EFCD-23B6-A51AB86ED0E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84250" y="3140999"/>
            <a:ext cx="7577217" cy="288038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5">
            <a:extLst>
              <a:ext uri="{FF2B5EF4-FFF2-40B4-BE49-F238E27FC236}">
                <a16:creationId xmlns:a16="http://schemas.microsoft.com/office/drawing/2014/main" id="{19F52D41-4165-2EA7-C8A1-526B96C4DC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28060"/>
            <a:ext cx="847058" cy="2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300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/Host Slide A">
    <p:bg>
      <p:bgPr>
        <a:solidFill>
          <a:srgbClr val="B6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F8C5FB9-77CB-756B-3768-4DD327A99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6000" y="5021796"/>
            <a:ext cx="152400" cy="152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53DC01-3B32-B664-8B57-825C056E08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6000" y="4766202"/>
            <a:ext cx="152400" cy="1524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2122CC-A142-4E26-E468-862DEF04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2170" y="2961000"/>
            <a:ext cx="4887167" cy="42981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 and Last Name</a:t>
            </a:r>
            <a:endParaRPr lang="en-DK"/>
          </a:p>
        </p:txBody>
      </p:sp>
      <p:sp>
        <p:nvSpPr>
          <p:cNvPr id="11" name="Picture Placeholder 29">
            <a:extLst>
              <a:ext uri="{FF2B5EF4-FFF2-40B4-BE49-F238E27FC236}">
                <a16:creationId xmlns:a16="http://schemas.microsoft.com/office/drawing/2014/main" id="{B43B71BF-C962-E305-463D-0D4A8CFDE40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665439" y="1556613"/>
            <a:ext cx="2214561" cy="2592387"/>
          </a:xfrm>
        </p:spPr>
        <p:txBody>
          <a:bodyPr/>
          <a:lstStyle/>
          <a:p>
            <a:endParaRPr lang="en-DK"/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9C2A0CDA-4915-62C2-5BF7-68559E484C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9000" y="4689000"/>
            <a:ext cx="3537000" cy="306804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pPr lvl="0"/>
            <a:r>
              <a:rPr lang="en-US"/>
              <a:t>Linkedin.com/company/</a:t>
            </a:r>
            <a:r>
              <a:rPr lang="en-US" err="1"/>
              <a:t>boyumit</a:t>
            </a:r>
            <a:r>
              <a:rPr lang="en-US"/>
              <a:t>/</a:t>
            </a:r>
            <a:endParaRPr lang="en-DK"/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BF2FA291-BD86-0C04-26E0-11F41B2298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7788" y="4966992"/>
            <a:ext cx="3528212" cy="262008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r>
              <a:rPr lang="en-US"/>
              <a:t>Dwight@Boyum-it.com</a:t>
            </a:r>
            <a:endParaRPr lang="en-DK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A6529F-76B8-E75D-F15D-A826036EDE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6878" t="-768" r="26237" b="92258"/>
          <a:stretch>
            <a:fillRect/>
          </a:stretch>
        </p:blipFill>
        <p:spPr>
          <a:xfrm rot="5400000" flipH="1">
            <a:off x="-1990198" y="3896755"/>
            <a:ext cx="4941000" cy="981489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3BA0BE9-9E84-DAE8-313E-55EBEFFA80F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11999" y="3357000"/>
            <a:ext cx="4897337" cy="57381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Tittle</a:t>
            </a:r>
            <a:endParaRPr lang="en-DK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A990CE8-241F-8860-8082-BA99B4BFDA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999" y="187"/>
            <a:ext cx="374332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</p:spTree>
    <p:extLst>
      <p:ext uri="{BB962C8B-B14F-4D97-AF65-F5344CB8AC3E}">
        <p14:creationId xmlns:p14="http://schemas.microsoft.com/office/powerpoint/2010/main" val="2380516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/Host Slide B">
    <p:bg>
      <p:bgPr>
        <a:solidFill>
          <a:srgbClr val="B6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F8C5FB9-77CB-756B-3768-4DD327A99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6459" y="5779986"/>
            <a:ext cx="152400" cy="152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53DC01-3B32-B664-8B57-825C056E08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86459" y="5524392"/>
            <a:ext cx="152400" cy="1524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2122CC-A142-4E26-E468-862DEF04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8459" y="4513380"/>
            <a:ext cx="4439541" cy="42981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 and Last Name</a:t>
            </a:r>
            <a:endParaRPr lang="en-DK"/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9C2A0CDA-4915-62C2-5BF7-68559E484C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9459" y="5447190"/>
            <a:ext cx="3537000" cy="306804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pPr lvl="0"/>
            <a:r>
              <a:rPr lang="en-US"/>
              <a:t>Linkedin.com/company/</a:t>
            </a:r>
            <a:r>
              <a:rPr lang="en-US" err="1"/>
              <a:t>boyumit</a:t>
            </a:r>
            <a:r>
              <a:rPr lang="en-US"/>
              <a:t>/</a:t>
            </a:r>
            <a:endParaRPr lang="en-DK"/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BF2FA291-BD86-0C04-26E0-11F41B2298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48247" y="5725182"/>
            <a:ext cx="3528212" cy="262008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r>
              <a:rPr lang="en-US"/>
              <a:t>Dwight@Boyum-it.com</a:t>
            </a:r>
            <a:endParaRPr lang="en-DK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F4BD178-1AD7-0352-7800-E24C2348F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3441" y="5813796"/>
            <a:ext cx="152400" cy="152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71EB80A-C9BA-B40E-731D-AC6F5451C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3441" y="5558202"/>
            <a:ext cx="152400" cy="1524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B22D96E-A07B-66AC-073E-73352D3C08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65442" y="4547190"/>
            <a:ext cx="4439540" cy="42981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 and Last Name</a:t>
            </a:r>
            <a:endParaRPr lang="en-DK"/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756B1B37-3D00-6E45-B9F2-29B538BC51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36441" y="5481000"/>
            <a:ext cx="3537000" cy="306804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pPr lvl="0"/>
            <a:r>
              <a:rPr lang="en-US"/>
              <a:t>Linkedin.com/company/</a:t>
            </a:r>
            <a:r>
              <a:rPr lang="en-US" err="1"/>
              <a:t>boyumit</a:t>
            </a:r>
            <a:r>
              <a:rPr lang="en-US"/>
              <a:t>/</a:t>
            </a:r>
            <a:endParaRPr lang="en-DK"/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EECDAF24-493C-551F-B2C3-3BC03338C5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45229" y="5758992"/>
            <a:ext cx="3528212" cy="262008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r>
              <a:rPr lang="en-US"/>
              <a:t>Dwight@Boyum-it.com</a:t>
            </a:r>
            <a:endParaRPr lang="en-DK"/>
          </a:p>
        </p:txBody>
      </p:sp>
      <p:sp>
        <p:nvSpPr>
          <p:cNvPr id="17" name="Picture Placeholder 29">
            <a:extLst>
              <a:ext uri="{FF2B5EF4-FFF2-40B4-BE49-F238E27FC236}">
                <a16:creationId xmlns:a16="http://schemas.microsoft.com/office/drawing/2014/main" id="{7F7D4DD3-AF28-17A8-0E3C-46EFAAC1C73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61440" y="1521000"/>
            <a:ext cx="2214561" cy="2592387"/>
          </a:xfrm>
        </p:spPr>
        <p:txBody>
          <a:bodyPr/>
          <a:lstStyle/>
          <a:p>
            <a:endParaRPr lang="en-DK"/>
          </a:p>
        </p:txBody>
      </p:sp>
      <p:sp>
        <p:nvSpPr>
          <p:cNvPr id="18" name="Picture Placeholder 29">
            <a:extLst>
              <a:ext uri="{FF2B5EF4-FFF2-40B4-BE49-F238E27FC236}">
                <a16:creationId xmlns:a16="http://schemas.microsoft.com/office/drawing/2014/main" id="{7E49CA80-8F9D-C08B-9FC3-D9B7E81BDAD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882880" y="1521000"/>
            <a:ext cx="2214561" cy="2592387"/>
          </a:xfrm>
        </p:spPr>
        <p:txBody>
          <a:bodyPr/>
          <a:lstStyle/>
          <a:p>
            <a:endParaRPr lang="en-DK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43BF32E-6CC2-4059-9029-E17B6B926D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6878" t="-768" r="26237" b="92258"/>
          <a:stretch>
            <a:fillRect/>
          </a:stretch>
        </p:blipFill>
        <p:spPr>
          <a:xfrm rot="16200000" flipH="1">
            <a:off x="9228245" y="1973609"/>
            <a:ext cx="4941000" cy="981489"/>
          </a:xfrm>
          <a:prstGeom prst="rect">
            <a:avLst/>
          </a:prstGeom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B09EA2F-FE88-5858-B8B7-4C7637CA129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48000" y="4943190"/>
            <a:ext cx="4463900" cy="42981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Tittle</a:t>
            </a:r>
            <a:endParaRPr lang="en-DK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2FC9053-D556-1AF9-2705-011B8949448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44000" y="4928184"/>
            <a:ext cx="4463900" cy="42981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Tittle</a:t>
            </a:r>
            <a:endParaRPr lang="en-DK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31CCE74-EF91-C886-7BB6-1437EBE38F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999" y="187"/>
            <a:ext cx="374332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</p:spTree>
    <p:extLst>
      <p:ext uri="{BB962C8B-B14F-4D97-AF65-F5344CB8AC3E}">
        <p14:creationId xmlns:p14="http://schemas.microsoft.com/office/powerpoint/2010/main" val="2005517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/Host Slide C">
    <p:bg>
      <p:bgPr>
        <a:solidFill>
          <a:srgbClr val="B6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9">
            <a:extLst>
              <a:ext uri="{FF2B5EF4-FFF2-40B4-BE49-F238E27FC236}">
                <a16:creationId xmlns:a16="http://schemas.microsoft.com/office/drawing/2014/main" id="{B43B71BF-C962-E305-463D-0D4A8CFDE40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12000" y="1514030"/>
            <a:ext cx="2214561" cy="2592387"/>
          </a:xfrm>
        </p:spPr>
        <p:txBody>
          <a:bodyPr/>
          <a:lstStyle/>
          <a:p>
            <a:endParaRPr lang="en-DK"/>
          </a:p>
        </p:txBody>
      </p:sp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42850248-52F6-9733-CA35-690DF39CF6F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12000" y="1521000"/>
            <a:ext cx="2214561" cy="2592387"/>
          </a:xfrm>
        </p:spPr>
        <p:txBody>
          <a:bodyPr/>
          <a:lstStyle/>
          <a:p>
            <a:endParaRPr lang="en-DK"/>
          </a:p>
        </p:txBody>
      </p:sp>
      <p:sp>
        <p:nvSpPr>
          <p:cNvPr id="17" name="Picture Placeholder 29">
            <a:extLst>
              <a:ext uri="{FF2B5EF4-FFF2-40B4-BE49-F238E27FC236}">
                <a16:creationId xmlns:a16="http://schemas.microsoft.com/office/drawing/2014/main" id="{FF999BE9-95C7-2BCA-67CC-4DC1A66CCAA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01439" y="1521000"/>
            <a:ext cx="2214561" cy="2592387"/>
          </a:xfrm>
        </p:spPr>
        <p:txBody>
          <a:bodyPr/>
          <a:lstStyle/>
          <a:p>
            <a:endParaRPr lang="en-DK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E1F279F5-33B3-A826-80A5-F9FCD5306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00" y="5811606"/>
            <a:ext cx="152400" cy="1524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D35284C6-F612-1BE2-79D4-FCFADC250C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000" y="5556012"/>
            <a:ext cx="152400" cy="152400"/>
          </a:xfrm>
          <a:prstGeom prst="rect">
            <a:avLst/>
          </a:prstGeom>
        </p:spPr>
      </p:pic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D16B5FE-9C5B-CE09-0FD5-1A3C44FFA45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4000" y="4545000"/>
            <a:ext cx="3096000" cy="4298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 and Last Name</a:t>
            </a:r>
            <a:endParaRPr lang="en-DK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AB1521E6-B8A0-AA45-9937-2D1C2F1D31E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4002" y="4956006"/>
            <a:ext cx="3095999" cy="34280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Tittle</a:t>
            </a:r>
            <a:endParaRPr lang="en-DK"/>
          </a:p>
        </p:txBody>
      </p:sp>
      <p:sp>
        <p:nvSpPr>
          <p:cNvPr id="40" name="Text Placeholder 31">
            <a:extLst>
              <a:ext uri="{FF2B5EF4-FFF2-40B4-BE49-F238E27FC236}">
                <a16:creationId xmlns:a16="http://schemas.microsoft.com/office/drawing/2014/main" id="{CF553177-1AFC-A268-5661-45D264778E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55000" y="5478810"/>
            <a:ext cx="2925000" cy="306804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pPr lvl="0"/>
            <a:r>
              <a:rPr lang="en-US"/>
              <a:t>Linkedin.com/company/</a:t>
            </a:r>
            <a:r>
              <a:rPr lang="en-US" err="1"/>
              <a:t>boyumit</a:t>
            </a:r>
            <a:r>
              <a:rPr lang="en-US"/>
              <a:t>/</a:t>
            </a:r>
            <a:endParaRPr lang="en-DK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401380F6-20A9-A4AA-4754-8D9F320A49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3788" y="5756802"/>
            <a:ext cx="2917733" cy="262008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r>
              <a:rPr lang="en-US"/>
              <a:t>Dwight@Boyum-it.com</a:t>
            </a:r>
            <a:endParaRPr lang="en-DK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62BDB9C8-2DAB-3D1E-3263-D2D0C1CF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0000" y="5813796"/>
            <a:ext cx="152400" cy="1524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89726B88-C71F-D99E-284E-31E14DC44F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0000" y="5558202"/>
            <a:ext cx="152400" cy="152400"/>
          </a:xfrm>
          <a:prstGeom prst="rect">
            <a:avLst/>
          </a:prstGeom>
        </p:spPr>
      </p:pic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CC9DB7DB-1947-CC56-57CF-740EEAA106D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2000" y="4547190"/>
            <a:ext cx="3096000" cy="4298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 and Last Name</a:t>
            </a:r>
            <a:endParaRPr lang="en-DK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03983472-8806-50B1-6B19-9085A5D36A0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512002" y="4958196"/>
            <a:ext cx="3095999" cy="34280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Tittle</a:t>
            </a:r>
            <a:endParaRPr lang="en-DK"/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260F7282-D61A-BB33-138E-FA4CB69AB1F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83000" y="5481000"/>
            <a:ext cx="2925000" cy="306804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pPr lvl="0"/>
            <a:r>
              <a:rPr lang="en-US"/>
              <a:t>Linkedin.com/company/</a:t>
            </a:r>
            <a:r>
              <a:rPr lang="en-US" err="1"/>
              <a:t>boyumit</a:t>
            </a:r>
            <a:r>
              <a:rPr lang="en-US"/>
              <a:t>/</a:t>
            </a:r>
            <a:endParaRPr lang="en-DK"/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889B5843-B8A3-8DEC-CDC1-30D21C3F949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91788" y="5758992"/>
            <a:ext cx="2917733" cy="262008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r>
              <a:rPr lang="en-US"/>
              <a:t>Dwight@Boyum-it.com</a:t>
            </a:r>
            <a:endParaRPr lang="en-DK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DCF7C321-D29A-D1A0-9B37-E8F9784D6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0000" y="5813796"/>
            <a:ext cx="152400" cy="1524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710F1D09-BD6D-F779-AE08-674EDF4FE8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0000" y="5558202"/>
            <a:ext cx="152400" cy="152400"/>
          </a:xfrm>
          <a:prstGeom prst="rect">
            <a:avLst/>
          </a:prstGeom>
        </p:spPr>
      </p:pic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BA07B779-986B-950C-E122-342A8F8F46D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12000" y="4547190"/>
            <a:ext cx="3096000" cy="4298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Name and Last Name</a:t>
            </a:r>
            <a:endParaRPr lang="en-DK"/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171C003-38B0-ECFC-84FD-509B227E9E9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112002" y="4958196"/>
            <a:ext cx="3095999" cy="34280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Tittle</a:t>
            </a:r>
            <a:endParaRPr lang="en-DK"/>
          </a:p>
        </p:txBody>
      </p:sp>
      <p:sp>
        <p:nvSpPr>
          <p:cNvPr id="52" name="Text Placeholder 31">
            <a:extLst>
              <a:ext uri="{FF2B5EF4-FFF2-40B4-BE49-F238E27FC236}">
                <a16:creationId xmlns:a16="http://schemas.microsoft.com/office/drawing/2014/main" id="{74836054-2C0D-5389-9EC4-CC516F59AC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83000" y="5481000"/>
            <a:ext cx="2925000" cy="306804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pPr lvl="0"/>
            <a:r>
              <a:rPr lang="en-US"/>
              <a:t>Linkedin.com/company/</a:t>
            </a:r>
            <a:r>
              <a:rPr lang="en-US" err="1"/>
              <a:t>boyumit</a:t>
            </a:r>
            <a:r>
              <a:rPr lang="en-US"/>
              <a:t>/</a:t>
            </a:r>
            <a:endParaRPr lang="en-DK"/>
          </a:p>
        </p:txBody>
      </p:sp>
      <p:sp>
        <p:nvSpPr>
          <p:cNvPr id="53" name="Text Placeholder 31">
            <a:extLst>
              <a:ext uri="{FF2B5EF4-FFF2-40B4-BE49-F238E27FC236}">
                <a16:creationId xmlns:a16="http://schemas.microsoft.com/office/drawing/2014/main" id="{FE363CD8-69FF-354C-5367-5C157B1A24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91788" y="5758992"/>
            <a:ext cx="2917733" cy="262008"/>
          </a:xfrm>
        </p:spPr>
        <p:txBody>
          <a:bodyPr anchor="ctr"/>
          <a:lstStyle>
            <a:lvl1pPr marL="0" indent="0"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r>
              <a:rPr lang="en-US"/>
              <a:t>Dwight@Boyum-it.com</a:t>
            </a:r>
            <a:endParaRPr lang="en-DK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4F72EE7C-B81C-DFCF-C05F-3101E57154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6878" t="-768" r="26237" b="92258"/>
          <a:stretch>
            <a:fillRect/>
          </a:stretch>
        </p:blipFill>
        <p:spPr>
          <a:xfrm rot="16200000" flipH="1">
            <a:off x="9230756" y="1979755"/>
            <a:ext cx="4941000" cy="981489"/>
          </a:xfrm>
          <a:prstGeom prst="rect">
            <a:avLst/>
          </a:prstGeom>
        </p:spPr>
      </p:pic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03FE15AC-B6E3-7F81-C8C0-AD4ADD3C17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999" y="187"/>
            <a:ext cx="374332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</p:spTree>
    <p:extLst>
      <p:ext uri="{BB962C8B-B14F-4D97-AF65-F5344CB8AC3E}">
        <p14:creationId xmlns:p14="http://schemas.microsoft.com/office/powerpoint/2010/main" val="1669441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A">
    <p:bg>
      <p:bgPr>
        <a:solidFill>
          <a:srgbClr val="E3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EE6257-C36C-76F8-9A60-0D4336C1E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72999"/>
            <a:ext cx="10223498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808519-2501-DF28-B4ED-6AA4F755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44F5691-C3D3-F8CA-F6FF-919E589247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999" y="187"/>
            <a:ext cx="374332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A43CA5E-4386-5D35-D22E-517D23C8A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878" t="-768" r="26237" b="92258"/>
          <a:stretch>
            <a:fillRect/>
          </a:stretch>
        </p:blipFill>
        <p:spPr>
          <a:xfrm rot="16200000" flipH="1">
            <a:off x="9225469" y="1973609"/>
            <a:ext cx="4941000" cy="9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8771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44F5691-C3D3-F8CA-F6FF-919E589247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999" y="187"/>
            <a:ext cx="374332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0F7A3E-5E7E-3618-2EFE-D04501F9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806E29E-8BDA-2BA0-E2C6-2F218B7D7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72999"/>
            <a:ext cx="10223498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30023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3F27D280-796F-3D32-9406-395F284D143F}"/>
              </a:ext>
            </a:extLst>
          </p:cNvPr>
          <p:cNvSpPr/>
          <p:nvPr userDrawn="1"/>
        </p:nvSpPr>
        <p:spPr>
          <a:xfrm rot="5400000">
            <a:off x="445081" y="-441357"/>
            <a:ext cx="1217926" cy="21080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BAFD6CD-9880-4010-53FB-A6406F7558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57CCF9-C5FE-DE0E-2A4C-BBF36332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AA0724-1F82-8AE8-8C11-C7A3072B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72999"/>
            <a:ext cx="10223498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27564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51A2069-66E7-CD5D-07EC-193A06D6B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878" t="-768" r="26237" b="92258"/>
          <a:stretch>
            <a:fillRect/>
          </a:stretch>
        </p:blipFill>
        <p:spPr>
          <a:xfrm rot="16200000" flipH="1">
            <a:off x="9225469" y="1973609"/>
            <a:ext cx="4941000" cy="98148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5C7D868-A850-9E45-BB7F-2D0BEA8DF3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999" y="187"/>
            <a:ext cx="374332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CAAED-C580-4B37-6C04-60714AF5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305288-1B25-452E-A3A9-3A5264823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72999"/>
            <a:ext cx="10223498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48846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A without body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192DAA-6BE0-D066-4814-C234359A2839}"/>
              </a:ext>
            </a:extLst>
          </p:cNvPr>
          <p:cNvSpPr/>
          <p:nvPr userDrawn="1"/>
        </p:nvSpPr>
        <p:spPr>
          <a:xfrm>
            <a:off x="0" y="-187"/>
            <a:ext cx="12217400" cy="68580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78B25F-4927-5EEB-623A-E90F3AC631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7999" y="187"/>
            <a:ext cx="374332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pic>
        <p:nvPicPr>
          <p:cNvPr id="2" name="Graphic 5">
            <a:extLst>
              <a:ext uri="{FF2B5EF4-FFF2-40B4-BE49-F238E27FC236}">
                <a16:creationId xmlns:a16="http://schemas.microsoft.com/office/drawing/2014/main" id="{D234A217-53AB-75F9-F62A-AA087ECDE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28059"/>
            <a:ext cx="847058" cy="2409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7F7A2AD-F9E4-B009-6CB0-84433E0F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87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A - only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BC22-1CE5-76DF-6F6A-3E70EFD9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2216027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blue gradient&#10;&#10;AI-generated content may be incorrect.">
            <a:extLst>
              <a:ext uri="{FF2B5EF4-FFF2-40B4-BE49-F238E27FC236}">
                <a16:creationId xmlns:a16="http://schemas.microsoft.com/office/drawing/2014/main" id="{A0BBFCF8-8282-0E29-0BCD-D6834C41D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0" y="-10261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837F77-087F-6E53-ECD8-E0BC41B05B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500" t="1061" r="53216" b="424"/>
          <a:stretch/>
        </p:blipFill>
        <p:spPr>
          <a:xfrm rot="5400000">
            <a:off x="2613050" y="-2621950"/>
            <a:ext cx="6967263" cy="12190642"/>
          </a:xfrm>
          <a:prstGeom prst="rect">
            <a:avLst/>
          </a:prstGeom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0A67A04-DDE8-4628-4897-3B566A595851}"/>
              </a:ext>
            </a:extLst>
          </p:cNvPr>
          <p:cNvSpPr txBox="1">
            <a:spLocks/>
          </p:cNvSpPr>
          <p:nvPr userDrawn="1"/>
        </p:nvSpPr>
        <p:spPr>
          <a:xfrm>
            <a:off x="7151352" y="6381000"/>
            <a:ext cx="4704648" cy="360364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1"/>
                </a:solidFill>
              </a:rPr>
              <a:t> Boyum IT Solutions  |  </a:t>
            </a:r>
            <a:fld id="{9343CB44-880E-42C3-BD24-E59497928D07}" type="datetimeyyyy">
              <a:rPr lang="en-DK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lang="en-DK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0B76D-9A6A-CA47-9606-DF048B1387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59999" y="2492999"/>
            <a:ext cx="7272000" cy="141120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D86A3-C3E5-8622-D368-1AC75591C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2534" y="3904201"/>
            <a:ext cx="4346931" cy="964799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7AB3634-F5AA-7475-7AF6-9ABFCBA843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705" y="2131588"/>
            <a:ext cx="1270589" cy="3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200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half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E66427A-CFF9-0A6A-D001-767F6DB3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4895851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7E99C5E-F4C7-F362-92DF-9B0176694D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D4781E-73B5-413E-D862-7E484BC2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3923423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half-page with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C512AC3-6C89-DDB8-2FA7-25D5A4AD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0F8704-56EE-A22F-77A4-78FA81024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4895851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67135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half-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E66427A-CFF9-0A6A-D001-767F6DB3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2000" y="1772999"/>
            <a:ext cx="4895851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7E99C5E-F4C7-F362-92DF-9B0176694D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AA2648-CAAB-6B88-83A7-D8667250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5289285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half-p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A86A84-2A9C-E85F-89CE-C0494EC79371}"/>
              </a:ext>
            </a:extLst>
          </p:cNvPr>
          <p:cNvSpPr/>
          <p:nvPr userDrawn="1"/>
        </p:nvSpPr>
        <p:spPr>
          <a:xfrm>
            <a:off x="0" y="-27000"/>
            <a:ext cx="12203810" cy="34560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E66427A-CFF9-0A6A-D001-767F6DB3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72999"/>
            <a:ext cx="10223601" cy="1440001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7E99C5E-F4C7-F362-92DF-9B0176694D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2FB4C8-DC95-3D4F-E065-D67B73A0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7927404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half-p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A86A84-2A9C-E85F-89CE-C0494EC79371}"/>
              </a:ext>
            </a:extLst>
          </p:cNvPr>
          <p:cNvSpPr/>
          <p:nvPr userDrawn="1"/>
        </p:nvSpPr>
        <p:spPr>
          <a:xfrm>
            <a:off x="0" y="-27000"/>
            <a:ext cx="12203810" cy="34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E66427A-CFF9-0A6A-D001-767F6DB3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72999"/>
            <a:ext cx="10223601" cy="1440001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7E99C5E-F4C7-F362-92DF-9B0176694D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58C37E-A0C7-1FC0-D05A-91B682F7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12377159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half-silde + illustration A">
    <p:bg>
      <p:bgPr>
        <a:solidFill>
          <a:srgbClr val="E3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network with different devices&#10;&#10;AI-generated content may be incorrect.">
            <a:extLst>
              <a:ext uri="{FF2B5EF4-FFF2-40B4-BE49-F238E27FC236}">
                <a16:creationId xmlns:a16="http://schemas.microsoft.com/office/drawing/2014/main" id="{004F3B7C-A84B-A51B-5D05-B94F1D45E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901" y="1414739"/>
            <a:ext cx="4895849" cy="4606261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E66427A-CFF9-0A6A-D001-767F6DB3E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4895851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FA8D17C-1990-98BE-4C1F-F4CEF13881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260BA-D9ED-868C-EDB1-DC6DC656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2924068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half-slide + illustration B">
    <p:bg>
      <p:bgPr>
        <a:solidFill>
          <a:srgbClr val="E3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and tablet icons&#10;&#10;AI-generated content may be incorrect.">
            <a:extLst>
              <a:ext uri="{FF2B5EF4-FFF2-40B4-BE49-F238E27FC236}">
                <a16:creationId xmlns:a16="http://schemas.microsoft.com/office/drawing/2014/main" id="{DFE0E326-CCEA-FE7B-F588-5BCFAA7BCF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899" y="1630086"/>
            <a:ext cx="4895851" cy="4174914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719F5EC-B2A3-9075-C5B0-C8E6D3902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F4A025-4EA2-90A4-63C8-7ECF6C67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2941E67-7DBA-DCB3-9BA0-A8546BB07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4895851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317273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half-slide + illustration C">
    <p:bg>
      <p:bgPr>
        <a:solidFill>
          <a:srgbClr val="E3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several different types of files&#10;&#10;AI-generated content may be incorrect.">
            <a:extLst>
              <a:ext uri="{FF2B5EF4-FFF2-40B4-BE49-F238E27FC236}">
                <a16:creationId xmlns:a16="http://schemas.microsoft.com/office/drawing/2014/main" id="{CCEE0E55-3558-D4D5-E25A-446D663E7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884" y="1476797"/>
            <a:ext cx="4895850" cy="390440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A4C0DD3-2C5B-CE22-052D-E8C9E91876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4CE040-5D26-BED0-F4D2-F288C887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C5C20F-E974-49EC-44B7-03F3A8B04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4895851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206293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half-silde + illustration D">
    <p:bg>
      <p:bgPr>
        <a:solidFill>
          <a:srgbClr val="E3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uter and tablet with a shopping cart and a phone&#10;&#10;AI-generated content may be incorrect.">
            <a:extLst>
              <a:ext uri="{FF2B5EF4-FFF2-40B4-BE49-F238E27FC236}">
                <a16:creationId xmlns:a16="http://schemas.microsoft.com/office/drawing/2014/main" id="{7572E7C3-5B97-9754-AAE6-BF1D9BF4D7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00" y="1701000"/>
            <a:ext cx="4895750" cy="390432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36CBFC9-DB3D-FDC9-E71F-F899F2B941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9B394B-8E64-1F0A-CEF9-1445A4F6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E377E4E-CCE9-3467-3F14-0B286D863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4895851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417764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half-slide + illustration E">
    <p:bg>
      <p:bgPr>
        <a:solidFill>
          <a:srgbClr val="E3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phic design&#10;&#10;AI-generated content may be incorrect.">
            <a:extLst>
              <a:ext uri="{FF2B5EF4-FFF2-40B4-BE49-F238E27FC236}">
                <a16:creationId xmlns:a16="http://schemas.microsoft.com/office/drawing/2014/main" id="{071728AE-E892-09F9-FECA-38B21005D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99" y="1683000"/>
            <a:ext cx="4897850" cy="3906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F8635CE-6F72-DE66-AA49-6D9183D1EB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076A89-BBF6-401D-501A-BF9B4539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0101046-5883-A857-126B-1AD6D2D3D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4895851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80193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gradient&#10;&#10;AI-generated content may be incorrect.">
            <a:extLst>
              <a:ext uri="{FF2B5EF4-FFF2-40B4-BE49-F238E27FC236}">
                <a16:creationId xmlns:a16="http://schemas.microsoft.com/office/drawing/2014/main" id="{869DC389-036F-48FA-4E53-186B57277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837F77-087F-6E53-ECD8-E0BC41B05B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306" t="30083" r="113" b="14413"/>
          <a:stretch/>
        </p:blipFill>
        <p:spPr>
          <a:xfrm>
            <a:off x="-24001" y="0"/>
            <a:ext cx="11747437" cy="6858000"/>
          </a:xfrm>
          <a:prstGeom prst="rect">
            <a:avLst/>
          </a:prstGeom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0A67A04-DDE8-4628-4897-3B566A595851}"/>
              </a:ext>
            </a:extLst>
          </p:cNvPr>
          <p:cNvSpPr txBox="1">
            <a:spLocks/>
          </p:cNvSpPr>
          <p:nvPr userDrawn="1"/>
        </p:nvSpPr>
        <p:spPr>
          <a:xfrm>
            <a:off x="7967861" y="6381000"/>
            <a:ext cx="3888139" cy="360364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1"/>
                </a:solidFill>
              </a:rPr>
              <a:t> Boyum IT Solutions  |  </a:t>
            </a:r>
            <a:fld id="{9343CB44-880E-42C3-BD24-E59497928D07}" type="datetimeyyyy">
              <a:rPr lang="en-DK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lang="en-DK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CCA3FB-5753-C057-9B6B-EB3A97F9B9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59999" y="2492999"/>
            <a:ext cx="7272000" cy="141120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732BEBB-ACFE-58D6-B23B-344B570D5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2534" y="3904201"/>
            <a:ext cx="4346931" cy="964799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75DF1F06-E21B-208B-B8A6-72EB4CD80B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705" y="2131588"/>
            <a:ext cx="1270589" cy="3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67892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- 1/4 slide + illustration F">
    <p:bg>
      <p:bgPr>
        <a:solidFill>
          <a:srgbClr val="E3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0F42AA28-B32F-E07A-A7A7-4C50F0C4D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329" y="1629000"/>
            <a:ext cx="6983675" cy="431815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3DE4C2-409C-14BC-13C5-C144E2200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72999"/>
            <a:ext cx="2232026" cy="4248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68BAB93-7104-98A2-BB69-F897CEB1CD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63987E-3FB8-6868-FA83-C4C4FB28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22656666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Silde + im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D9A74F3-1DA1-A40B-156A-DAD7F6B16E27}"/>
              </a:ext>
            </a:extLst>
          </p:cNvPr>
          <p:cNvSpPr/>
          <p:nvPr userDrawn="1"/>
        </p:nvSpPr>
        <p:spPr>
          <a:xfrm>
            <a:off x="8975725" y="837000"/>
            <a:ext cx="2232025" cy="5184387"/>
          </a:xfrm>
          <a:prstGeom prst="rect">
            <a:avLst/>
          </a:prstGeom>
          <a:solidFill>
            <a:srgbClr val="B6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C3BADCD-F28F-B3F3-0F95-DD74067F6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7559675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A black and silver metal rings&#10;&#10;AI-generated content may be incorrect.">
            <a:extLst>
              <a:ext uri="{FF2B5EF4-FFF2-40B4-BE49-F238E27FC236}">
                <a16:creationId xmlns:a16="http://schemas.microsoft.com/office/drawing/2014/main" id="{7FA09134-E573-2FF2-EBAD-420B00240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58361">
            <a:off x="9378208" y="2517960"/>
            <a:ext cx="1477921" cy="1836436"/>
          </a:xfrm>
          <a:prstGeom prst="rect">
            <a:avLst/>
          </a:prstGeom>
        </p:spPr>
      </p:pic>
      <p:pic>
        <p:nvPicPr>
          <p:cNvPr id="2" name="Picture 1" descr="A black and silver metal rings&#10;&#10;AI-generated content may be incorrect.">
            <a:extLst>
              <a:ext uri="{FF2B5EF4-FFF2-40B4-BE49-F238E27FC236}">
                <a16:creationId xmlns:a16="http://schemas.microsoft.com/office/drawing/2014/main" id="{8A116133-55A0-A4B6-0453-F455F129C2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77962" y="1195220"/>
            <a:ext cx="1477921" cy="1482397"/>
          </a:xfrm>
          <a:prstGeom prst="rect">
            <a:avLst/>
          </a:prstGeom>
        </p:spPr>
      </p:pic>
      <p:pic>
        <p:nvPicPr>
          <p:cNvPr id="3" name="Picture 2" descr="A black and silver metal rings&#10;&#10;AI-generated content may be incorrect.">
            <a:extLst>
              <a:ext uri="{FF2B5EF4-FFF2-40B4-BE49-F238E27FC236}">
                <a16:creationId xmlns:a16="http://schemas.microsoft.com/office/drawing/2014/main" id="{AF6BB4F3-12FF-943A-BD59-E16C88F3EE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01530" y="4288350"/>
            <a:ext cx="1477921" cy="1534519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29F8135-95BC-DE41-B60F-2162FB4E7D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BFFA79-4773-2022-C41C-D84C180A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1" y="836613"/>
            <a:ext cx="7559674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64275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Silde + im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12A2BEF-E6E1-1270-162B-49477019367B}"/>
              </a:ext>
            </a:extLst>
          </p:cNvPr>
          <p:cNvSpPr/>
          <p:nvPr userDrawn="1"/>
        </p:nvSpPr>
        <p:spPr>
          <a:xfrm>
            <a:off x="8975975" y="837000"/>
            <a:ext cx="2232025" cy="51843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Picture 2" descr="A close up of a headphone&#10;&#10;AI-generated content may be incorrect.">
            <a:extLst>
              <a:ext uri="{FF2B5EF4-FFF2-40B4-BE49-F238E27FC236}">
                <a16:creationId xmlns:a16="http://schemas.microsoft.com/office/drawing/2014/main" id="{09C61BC9-54B0-3CF0-D463-B45C9EFE6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725" y="1556999"/>
            <a:ext cx="2232025" cy="3672001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EC2767CF-6DFF-2B47-6144-1F1D72D8F6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F16D9F-8C97-AD7A-DBCF-2DA75575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7559675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D589A11-FBB0-2997-F6FD-36298E754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7559675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005315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Silde + im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A08ECFA-4492-B1CD-BBD5-3FF0C63A1543}"/>
              </a:ext>
            </a:extLst>
          </p:cNvPr>
          <p:cNvSpPr/>
          <p:nvPr userDrawn="1"/>
        </p:nvSpPr>
        <p:spPr>
          <a:xfrm>
            <a:off x="8975725" y="836613"/>
            <a:ext cx="2232025" cy="5184775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9" name="Picture 8" descr="A black and white silhouette of a bottle&#10;&#10;AI-generated content may be incorrect.">
            <a:extLst>
              <a:ext uri="{FF2B5EF4-FFF2-40B4-BE49-F238E27FC236}">
                <a16:creationId xmlns:a16="http://schemas.microsoft.com/office/drawing/2014/main" id="{D92FD52C-46A9-468C-0AB3-D39689A50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4072" y="1448738"/>
            <a:ext cx="882878" cy="2808000"/>
          </a:xfrm>
          <a:prstGeom prst="rect">
            <a:avLst/>
          </a:prstGeom>
        </p:spPr>
      </p:pic>
      <p:pic>
        <p:nvPicPr>
          <p:cNvPr id="7" name="Picture 6" descr="A black and silver logo&#10;&#10;AI-generated content may be incorrect.">
            <a:extLst>
              <a:ext uri="{FF2B5EF4-FFF2-40B4-BE49-F238E27FC236}">
                <a16:creationId xmlns:a16="http://schemas.microsoft.com/office/drawing/2014/main" id="{E9176E76-928C-A4C5-89C8-156E9BC6E0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975725" y="3759877"/>
            <a:ext cx="1012694" cy="1634211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99154BF-E433-2D47-F28E-34BCC6C910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996122-9532-22B9-E0A4-7B405EF9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7559675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8F9F0AE-4565-7C57-B071-A0A39D91C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7559675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821605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Silde + img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78B25F-4927-5EEB-623A-E90F3AC631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FCAC90-38DF-A928-8764-E085B08BB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5725" y="837000"/>
            <a:ext cx="2251076" cy="518438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1AABED-0320-B2D6-ADCA-AC9589D2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1" y="836613"/>
            <a:ext cx="7559674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33658D-E07A-9F98-DB04-23AF27346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7559675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898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Silde + img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78B25F-4927-5EEB-623A-E90F3AC631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1AABED-0320-B2D6-ADCA-AC9589D2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1" y="836613"/>
            <a:ext cx="7559674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57C2A61-59FD-A09A-4C75-DA2896FA0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49" y="1772999"/>
            <a:ext cx="7559675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71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Header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8BC1F-9202-1146-2679-BD3BD3E49D42}"/>
              </a:ext>
            </a:extLst>
          </p:cNvPr>
          <p:cNvSpPr/>
          <p:nvPr userDrawn="1"/>
        </p:nvSpPr>
        <p:spPr>
          <a:xfrm>
            <a:off x="0" y="3429000"/>
            <a:ext cx="12203810" cy="34290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0AF02-7607-4BBF-53C4-C312D736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2"/>
            <a:ext cx="10223501" cy="23043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C6869C8F-15DF-DD59-0102-0F07B720C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28059"/>
            <a:ext cx="847058" cy="24094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719C34-36D9-26A8-E5AD-06FAB3E134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2976" y="3717000"/>
            <a:ext cx="10204774" cy="2304387"/>
          </a:xfrm>
          <a:prstGeom prst="rect">
            <a:avLst/>
          </a:prstGeom>
        </p:spPr>
        <p:txBody>
          <a:bodyPr numCol="3">
            <a:normAutofit/>
          </a:bodyPr>
          <a:lstStyle>
            <a:lvl1pPr marL="342900" indent="-342900">
              <a:buFont typeface="+mj-lt"/>
              <a:buAutoNum type="arabicPeriod"/>
              <a:defRPr sz="1200"/>
            </a:lvl1pPr>
            <a:lvl2pPr marL="800100" indent="-342900">
              <a:buFont typeface="+mj-lt"/>
              <a:buAutoNum type="arabicPeriod"/>
              <a:defRPr sz="16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600"/>
            </a:lvl4pPr>
            <a:lvl5pPr marL="2171700" indent="-342900">
              <a:buFont typeface="+mj-lt"/>
              <a:buAutoNum type="arabicPeriod"/>
              <a:defRPr sz="1600"/>
            </a:lvl5pPr>
          </a:lstStyle>
          <a:p>
            <a:pPr lvl="0"/>
            <a:endParaRPr lang="en-D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08C678-A028-29DD-E90B-24CB41B425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</p:spTree>
    <p:extLst>
      <p:ext uri="{BB962C8B-B14F-4D97-AF65-F5344CB8AC3E}">
        <p14:creationId xmlns:p14="http://schemas.microsoft.com/office/powerpoint/2010/main" val="4197507995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Header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8BC1F-9202-1146-2679-BD3BD3E49D42}"/>
              </a:ext>
            </a:extLst>
          </p:cNvPr>
          <p:cNvSpPr/>
          <p:nvPr userDrawn="1"/>
        </p:nvSpPr>
        <p:spPr>
          <a:xfrm>
            <a:off x="0" y="-19607"/>
            <a:ext cx="12203810" cy="3448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CB43799-DBC7-5C23-BB1A-DBB712633C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6651E1-FD14-087D-6207-4F0875E8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2"/>
            <a:ext cx="10223501" cy="23043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34AF9D6-3C50-80FB-5CF2-DF2B5244B3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2976" y="3717000"/>
            <a:ext cx="10204774" cy="2304387"/>
          </a:xfrm>
          <a:prstGeom prst="rect">
            <a:avLst/>
          </a:prstGeom>
        </p:spPr>
        <p:txBody>
          <a:bodyPr numCol="3">
            <a:normAutofit/>
          </a:bodyPr>
          <a:lstStyle>
            <a:lvl1pPr marL="342900" indent="-342900">
              <a:buFont typeface="+mj-lt"/>
              <a:buAutoNum type="arabicPeriod"/>
              <a:defRPr sz="1200"/>
            </a:lvl1pPr>
            <a:lvl2pPr marL="800100" indent="-342900">
              <a:buFont typeface="+mj-lt"/>
              <a:buAutoNum type="arabicPeriod"/>
              <a:defRPr sz="16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600"/>
            </a:lvl4pPr>
            <a:lvl5pPr marL="2171700" indent="-342900">
              <a:buFont typeface="+mj-lt"/>
              <a:buAutoNum type="arabicPeriod"/>
              <a:defRPr sz="1600"/>
            </a:lvl5pPr>
          </a:lstStyle>
          <a:p>
            <a:pPr lvl="0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59010510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-learning - screenshot - B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DC4062-A6B0-B862-54E7-2A37FB89DB3A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374B52-2AA7-B0DC-18DC-0C25B1717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2"/>
          <a:stretch>
            <a:fillRect/>
          </a:stretch>
        </p:blipFill>
        <p:spPr>
          <a:xfrm>
            <a:off x="10032000" y="3141000"/>
            <a:ext cx="2256000" cy="3717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D82495-E1B1-3265-9F34-054DB58E3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72999"/>
            <a:ext cx="10223500" cy="1368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7DE0C-0F9D-9C5C-FC1B-3DB41D3603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4250" y="3429000"/>
            <a:ext cx="7559675" cy="2592387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3328E2A-15E8-1402-7608-2DF994D9A5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00408838-6457-48DA-2A65-B75CD8CC00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3" y="6428060"/>
            <a:ext cx="847055" cy="2409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AB7408B-3519-6660-75E0-CE2A0211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90381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-learning -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DC4062-A6B0-B862-54E7-2A37FB89DB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F8D8F-1A98-D615-385C-6772E6B7C93B}"/>
              </a:ext>
            </a:extLst>
          </p:cNvPr>
          <p:cNvSpPr/>
          <p:nvPr userDrawn="1"/>
        </p:nvSpPr>
        <p:spPr>
          <a:xfrm>
            <a:off x="8975725" y="3429000"/>
            <a:ext cx="2232025" cy="2376488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9BC1D-8F61-F561-54D8-3D958798B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2"/>
          <a:stretch>
            <a:fillRect/>
          </a:stretch>
        </p:blipFill>
        <p:spPr>
          <a:xfrm>
            <a:off x="10032000" y="3141000"/>
            <a:ext cx="2256000" cy="3717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D82495-E1B1-3265-9F34-054DB58E3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72999"/>
            <a:ext cx="7559675" cy="42483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AE6382-802E-0215-FD6E-B0A525A6A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A107DB61-F68B-0F3C-DD28-A0B3EA439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3" y="6428060"/>
            <a:ext cx="847055" cy="2409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86EC94A-074D-2E55-76B7-687C6EC4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536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gradient&#10;&#10;AI-generated content may be incorrect.">
            <a:extLst>
              <a:ext uri="{FF2B5EF4-FFF2-40B4-BE49-F238E27FC236}">
                <a16:creationId xmlns:a16="http://schemas.microsoft.com/office/drawing/2014/main" id="{564B80AC-804E-EDE8-5850-7CA97012A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837F77-087F-6E53-ECD8-E0BC41B05B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3653" t="-3552" r="11322" b="-5567"/>
          <a:stretch/>
        </p:blipFill>
        <p:spPr>
          <a:xfrm rot="16200000">
            <a:off x="3293338" y="-3293336"/>
            <a:ext cx="6916096" cy="13502770"/>
          </a:xfrm>
          <a:prstGeom prst="rect">
            <a:avLst/>
          </a:prstGeom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0A67A04-DDE8-4628-4897-3B566A595851}"/>
              </a:ext>
            </a:extLst>
          </p:cNvPr>
          <p:cNvSpPr txBox="1">
            <a:spLocks/>
          </p:cNvSpPr>
          <p:nvPr userDrawn="1"/>
        </p:nvSpPr>
        <p:spPr>
          <a:xfrm>
            <a:off x="7967861" y="6381000"/>
            <a:ext cx="3888139" cy="360364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1"/>
                </a:solidFill>
              </a:rPr>
              <a:t> Boyum IT Solutions  |  </a:t>
            </a:r>
            <a:fld id="{9343CB44-880E-42C3-BD24-E59497928D07}" type="datetimeyyyy">
              <a:rPr lang="en-DK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lang="en-DK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CB0492-98D4-F956-B7C8-807C10E30C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59999" y="2492999"/>
            <a:ext cx="7272000" cy="141120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9728A0C-DA85-FCCC-FD94-CC8592C9E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2534" y="3904201"/>
            <a:ext cx="4346931" cy="964799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F489228B-8BA5-5742-0819-AD3E8FDE19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705" y="2131588"/>
            <a:ext cx="1270589" cy="3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20768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-learning - screenshot -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DC4062-A6B0-B862-54E7-2A37FB89DB3A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F246C-739B-A8A9-CC0C-60DD1FF139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2"/>
          <a:stretch>
            <a:fillRect/>
          </a:stretch>
        </p:blipFill>
        <p:spPr>
          <a:xfrm>
            <a:off x="10032000" y="3141000"/>
            <a:ext cx="2256000" cy="3717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D82495-E1B1-3265-9F34-054DB58E3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72999"/>
            <a:ext cx="10223500" cy="1368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7DE0C-0F9D-9C5C-FC1B-3DB41D3603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4250" y="3429000"/>
            <a:ext cx="7559675" cy="2592387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3328E2A-15E8-1402-7608-2DF994D9A5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A09DFA55-8EC2-3686-3BDD-A85EFE18A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3" y="6428060"/>
            <a:ext cx="847055" cy="2409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AF40AE2-22C3-98DB-7F5B-68FE0847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70915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-learning -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DC4062-A6B0-B862-54E7-2A37FB89DB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F3FA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ED82495-E1B1-3265-9F34-054DB58E3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72999"/>
            <a:ext cx="7559675" cy="4248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9853A-464D-0862-A57B-873992C981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374297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Additional information – remove when not used</a:t>
            </a:r>
            <a:endParaRPr lang="en-DK" sz="1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E1B60-F09B-4AFA-6647-3E95CC20E8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2"/>
          <a:stretch>
            <a:fillRect/>
          </a:stretch>
        </p:blipFill>
        <p:spPr>
          <a:xfrm>
            <a:off x="10032000" y="3141000"/>
            <a:ext cx="2256000" cy="3717000"/>
          </a:xfrm>
          <a:prstGeom prst="rect">
            <a:avLst/>
          </a:prstGeom>
        </p:spPr>
      </p:pic>
      <p:pic>
        <p:nvPicPr>
          <p:cNvPr id="3" name="Graphic 5">
            <a:extLst>
              <a:ext uri="{FF2B5EF4-FFF2-40B4-BE49-F238E27FC236}">
                <a16:creationId xmlns:a16="http://schemas.microsoft.com/office/drawing/2014/main" id="{36B3F610-14A5-996C-02B4-CF547505E1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3" y="6428060"/>
            <a:ext cx="847055" cy="2409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72E648-D94B-33C7-9837-FB4E46FD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83212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y, How, What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8BC1F-9202-1146-2679-BD3BD3E49D42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380C2-BDB5-5B22-F15A-B473E40D6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000" y="1629000"/>
            <a:ext cx="10223751" cy="1079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EE67B7-9D51-5746-F1FE-5D480A82DE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3204944"/>
              </p:ext>
            </p:extLst>
          </p:nvPr>
        </p:nvGraphicFramePr>
        <p:xfrm>
          <a:off x="984250" y="2838856"/>
          <a:ext cx="10223499" cy="31823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7833">
                  <a:extLst>
                    <a:ext uri="{9D8B030D-6E8A-4147-A177-3AD203B41FA5}">
                      <a16:colId xmlns:a16="http://schemas.microsoft.com/office/drawing/2014/main" val="3440059177"/>
                    </a:ext>
                  </a:extLst>
                </a:gridCol>
                <a:gridCol w="3407833">
                  <a:extLst>
                    <a:ext uri="{9D8B030D-6E8A-4147-A177-3AD203B41FA5}">
                      <a16:colId xmlns:a16="http://schemas.microsoft.com/office/drawing/2014/main" val="1208532825"/>
                    </a:ext>
                  </a:extLst>
                </a:gridCol>
                <a:gridCol w="3407833">
                  <a:extLst>
                    <a:ext uri="{9D8B030D-6E8A-4147-A177-3AD203B41FA5}">
                      <a16:colId xmlns:a16="http://schemas.microsoft.com/office/drawing/2014/main" val="2326700650"/>
                    </a:ext>
                  </a:extLst>
                </a:gridCol>
              </a:tblGrid>
              <a:tr h="590144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Why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How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What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007729"/>
                  </a:ext>
                </a:extLst>
              </a:tr>
              <a:tr h="2592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61618"/>
                        </a:solidFill>
                        <a:effectLst/>
                        <a:uLnTx/>
                        <a:uFillTx/>
                        <a:latin typeface="+mn-lt"/>
                        <a:ea typeface="Inter V Light"/>
                        <a:cs typeface="Inter V Light"/>
                      </a:endParaRPr>
                    </a:p>
                  </a:txBody>
                  <a:tcPr marL="45720" marR="45720" marT="36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6161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36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6161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360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075015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CC23267-D0DB-BFC4-0A9E-A18459905B08}"/>
              </a:ext>
            </a:extLst>
          </p:cNvPr>
          <p:cNvSpPr/>
          <p:nvPr userDrawn="1"/>
        </p:nvSpPr>
        <p:spPr>
          <a:xfrm>
            <a:off x="984248" y="3314490"/>
            <a:ext cx="216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262AB5-7A6D-4060-CF7C-6ECA9BFD3518}"/>
              </a:ext>
            </a:extLst>
          </p:cNvPr>
          <p:cNvSpPr/>
          <p:nvPr userDrawn="1"/>
        </p:nvSpPr>
        <p:spPr>
          <a:xfrm>
            <a:off x="4404124" y="3314490"/>
            <a:ext cx="216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324803-288E-C8C1-9D67-864167ECE572}"/>
              </a:ext>
            </a:extLst>
          </p:cNvPr>
          <p:cNvSpPr/>
          <p:nvPr userDrawn="1"/>
        </p:nvSpPr>
        <p:spPr>
          <a:xfrm>
            <a:off x="7824000" y="3314490"/>
            <a:ext cx="216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0558E6-F1BF-2879-891F-D97131B8B9ED}"/>
              </a:ext>
            </a:extLst>
          </p:cNvPr>
          <p:cNvSpPr/>
          <p:nvPr userDrawn="1"/>
        </p:nvSpPr>
        <p:spPr>
          <a:xfrm>
            <a:off x="10991750" y="3314490"/>
            <a:ext cx="216000" cy="216000"/>
          </a:xfrm>
          <a:prstGeom prst="ellipse">
            <a:avLst/>
          </a:prstGeom>
          <a:solidFill>
            <a:srgbClr val="FF902E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2" name="Graphic 5">
            <a:extLst>
              <a:ext uri="{FF2B5EF4-FFF2-40B4-BE49-F238E27FC236}">
                <a16:creationId xmlns:a16="http://schemas.microsoft.com/office/drawing/2014/main" id="{10EAFE17-F724-DF99-4DDA-479D85A28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28059"/>
            <a:ext cx="847058" cy="240941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74E4BA0-D011-F256-866F-63BFACF9BE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2976" y="3717000"/>
            <a:ext cx="10204774" cy="2304387"/>
          </a:xfrm>
          <a:prstGeom prst="rect">
            <a:avLst/>
          </a:prstGeom>
        </p:spPr>
        <p:txBody>
          <a:bodyPr numCol="3">
            <a:norm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z="1200"/>
            </a:lvl1pPr>
            <a:lvl2pPr marL="800100" indent="-342900">
              <a:buFont typeface="+mj-lt"/>
              <a:buAutoNum type="arabicPeriod"/>
              <a:defRPr sz="1600"/>
            </a:lvl2pPr>
            <a:lvl3pPr marL="1257300" indent="-342900">
              <a:buFont typeface="+mj-lt"/>
              <a:buAutoNum type="arabicPeriod"/>
              <a:defRPr sz="1600"/>
            </a:lvl3pPr>
            <a:lvl4pPr marL="1714500" indent="-342900">
              <a:buFont typeface="+mj-lt"/>
              <a:buAutoNum type="arabicPeriod"/>
              <a:defRPr sz="1600"/>
            </a:lvl4pPr>
            <a:lvl5pPr marL="2171700" indent="-342900">
              <a:buFont typeface="+mj-lt"/>
              <a:buAutoNum type="arabicPeriod"/>
              <a:defRPr sz="1600"/>
            </a:lvl5pPr>
          </a:lstStyle>
          <a:p>
            <a:pPr lvl="0"/>
            <a:endParaRPr lang="en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E3B08-92ED-55E3-8277-52D3B908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22990789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y - Why, How, What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8BC1F-9202-1146-2679-BD3BD3E49D42}"/>
              </a:ext>
            </a:extLst>
          </p:cNvPr>
          <p:cNvSpPr/>
          <p:nvPr userDrawn="1"/>
        </p:nvSpPr>
        <p:spPr>
          <a:xfrm>
            <a:off x="0" y="1053000"/>
            <a:ext cx="12192000" cy="58050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EE67B7-9D51-5746-F1FE-5D480A82DE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10896186"/>
              </p:ext>
            </p:extLst>
          </p:nvPr>
        </p:nvGraphicFramePr>
        <p:xfrm>
          <a:off x="984250" y="549000"/>
          <a:ext cx="11207751" cy="50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5917">
                  <a:extLst>
                    <a:ext uri="{9D8B030D-6E8A-4147-A177-3AD203B41FA5}">
                      <a16:colId xmlns:a16="http://schemas.microsoft.com/office/drawing/2014/main" val="3440059177"/>
                    </a:ext>
                  </a:extLst>
                </a:gridCol>
                <a:gridCol w="3735917">
                  <a:extLst>
                    <a:ext uri="{9D8B030D-6E8A-4147-A177-3AD203B41FA5}">
                      <a16:colId xmlns:a16="http://schemas.microsoft.com/office/drawing/2014/main" val="1208532825"/>
                    </a:ext>
                  </a:extLst>
                </a:gridCol>
                <a:gridCol w="3735917">
                  <a:extLst>
                    <a:ext uri="{9D8B030D-6E8A-4147-A177-3AD203B41FA5}">
                      <a16:colId xmlns:a16="http://schemas.microsoft.com/office/drawing/2014/main" val="232670065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00772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CC23267-D0DB-BFC4-0A9E-A18459905B08}"/>
              </a:ext>
            </a:extLst>
          </p:cNvPr>
          <p:cNvSpPr/>
          <p:nvPr userDrawn="1"/>
        </p:nvSpPr>
        <p:spPr>
          <a:xfrm>
            <a:off x="984250" y="945000"/>
            <a:ext cx="216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3112F89-1C27-297E-299B-111E5636EDF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84250" y="1485000"/>
            <a:ext cx="10223502" cy="4536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27FF35-BECE-CAB1-CE6D-36A8CE20A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99" y="313784"/>
            <a:ext cx="10223751" cy="56626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pic>
        <p:nvPicPr>
          <p:cNvPr id="2" name="Graphic 5">
            <a:extLst>
              <a:ext uri="{FF2B5EF4-FFF2-40B4-BE49-F238E27FC236}">
                <a16:creationId xmlns:a16="http://schemas.microsoft.com/office/drawing/2014/main" id="{DBEA112F-FA01-6210-F5D5-0ED27DCA72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28059"/>
            <a:ext cx="847058" cy="2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9381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w - Why, How, What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8BC1F-9202-1146-2679-BD3BD3E49D42}"/>
              </a:ext>
            </a:extLst>
          </p:cNvPr>
          <p:cNvSpPr/>
          <p:nvPr userDrawn="1"/>
        </p:nvSpPr>
        <p:spPr>
          <a:xfrm>
            <a:off x="0" y="1053000"/>
            <a:ext cx="12192000" cy="5805000"/>
          </a:xfrm>
          <a:prstGeom prst="rect">
            <a:avLst/>
          </a:prstGeom>
          <a:solidFill>
            <a:srgbClr val="F0F0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EE67B7-9D51-5746-F1FE-5D480A82DE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41246286"/>
              </p:ext>
            </p:extLst>
          </p:nvPr>
        </p:nvGraphicFramePr>
        <p:xfrm>
          <a:off x="0" y="549000"/>
          <a:ext cx="12192000" cy="50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4000">
                  <a:extLst>
                    <a:ext uri="{9D8B030D-6E8A-4147-A177-3AD203B41FA5}">
                      <a16:colId xmlns:a16="http://schemas.microsoft.com/office/drawing/2014/main" val="3440059177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1208532825"/>
                    </a:ext>
                  </a:extLst>
                </a:gridCol>
                <a:gridCol w="7896000">
                  <a:extLst>
                    <a:ext uri="{9D8B030D-6E8A-4147-A177-3AD203B41FA5}">
                      <a16:colId xmlns:a16="http://schemas.microsoft.com/office/drawing/2014/main" val="232670065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007729"/>
                  </a:ext>
                </a:extLst>
              </a:tr>
            </a:tbl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3AD290F-24BD-56CE-7775-4631DC97E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84250" y="1485000"/>
            <a:ext cx="10223502" cy="4536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3163FA-D6DF-0FDA-4375-EFE727134BB8}"/>
              </a:ext>
            </a:extLst>
          </p:cNvPr>
          <p:cNvSpPr/>
          <p:nvPr userDrawn="1"/>
        </p:nvSpPr>
        <p:spPr>
          <a:xfrm>
            <a:off x="4368000" y="945000"/>
            <a:ext cx="216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4FD49027-A9CD-36A0-3299-AC16BE827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28059"/>
            <a:ext cx="847058" cy="2409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0BADDE0-598E-6631-AB83-9325DED7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99" y="313784"/>
            <a:ext cx="10223751" cy="56626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84481653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at - Why, How, What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8BC1F-9202-1146-2679-BD3BD3E49D42}"/>
              </a:ext>
            </a:extLst>
          </p:cNvPr>
          <p:cNvSpPr/>
          <p:nvPr userDrawn="1"/>
        </p:nvSpPr>
        <p:spPr>
          <a:xfrm>
            <a:off x="0" y="1053000"/>
            <a:ext cx="12192000" cy="58050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BEE67B7-9D51-5746-F1FE-5D480A82DE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73430019"/>
              </p:ext>
            </p:extLst>
          </p:nvPr>
        </p:nvGraphicFramePr>
        <p:xfrm>
          <a:off x="0" y="549000"/>
          <a:ext cx="11136000" cy="50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4000">
                  <a:extLst>
                    <a:ext uri="{9D8B030D-6E8A-4147-A177-3AD203B41FA5}">
                      <a16:colId xmlns:a16="http://schemas.microsoft.com/office/drawing/2014/main" val="3440059177"/>
                    </a:ext>
                  </a:extLst>
                </a:gridCol>
                <a:gridCol w="6440000">
                  <a:extLst>
                    <a:ext uri="{9D8B030D-6E8A-4147-A177-3AD203B41FA5}">
                      <a16:colId xmlns:a16="http://schemas.microsoft.com/office/drawing/2014/main" val="1208532825"/>
                    </a:ext>
                  </a:extLst>
                </a:gridCol>
                <a:gridCol w="3712000">
                  <a:extLst>
                    <a:ext uri="{9D8B030D-6E8A-4147-A177-3AD203B41FA5}">
                      <a16:colId xmlns:a16="http://schemas.microsoft.com/office/drawing/2014/main" val="232670065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007729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430558E6-F1BF-2879-891F-D97131B8B9ED}"/>
              </a:ext>
            </a:extLst>
          </p:cNvPr>
          <p:cNvSpPr/>
          <p:nvPr userDrawn="1"/>
        </p:nvSpPr>
        <p:spPr>
          <a:xfrm>
            <a:off x="10992000" y="945000"/>
            <a:ext cx="216000" cy="216000"/>
          </a:xfrm>
          <a:prstGeom prst="ellipse">
            <a:avLst/>
          </a:prstGeom>
          <a:solidFill>
            <a:srgbClr val="FF902E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3968C7D-DB46-339F-BCE7-4D2B064F7BD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84250" y="1485000"/>
            <a:ext cx="10223502" cy="4536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E41192-0F59-E1BF-5E51-09E4C7E0478B}"/>
              </a:ext>
            </a:extLst>
          </p:cNvPr>
          <p:cNvSpPr/>
          <p:nvPr userDrawn="1"/>
        </p:nvSpPr>
        <p:spPr>
          <a:xfrm>
            <a:off x="7824000" y="944513"/>
            <a:ext cx="216000" cy="216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Graphic 5">
            <a:extLst>
              <a:ext uri="{FF2B5EF4-FFF2-40B4-BE49-F238E27FC236}">
                <a16:creationId xmlns:a16="http://schemas.microsoft.com/office/drawing/2014/main" id="{F5730533-0A9B-8341-4596-6F3E369AC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28059"/>
            <a:ext cx="847058" cy="2409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E273F07-996F-116C-2944-7FA9224B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99" y="313784"/>
            <a:ext cx="10223751" cy="56626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79992391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758FDE-173F-4D40-E4B6-7CBED482E362}"/>
              </a:ext>
            </a:extLst>
          </p:cNvPr>
          <p:cNvSpPr/>
          <p:nvPr userDrawn="1"/>
        </p:nvSpPr>
        <p:spPr>
          <a:xfrm>
            <a:off x="9696000" y="5373000"/>
            <a:ext cx="2424000" cy="141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12799093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1FEA5-FCAA-509D-FAEF-330FC1177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84250" y="1845001"/>
            <a:ext cx="10223500" cy="4176387"/>
          </a:xfrm>
          <a:prstGeom prst="rect">
            <a:avLst/>
          </a:prstGeom>
        </p:spPr>
        <p:txBody>
          <a:bodyPr vert="eaVert"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1F2D5-587F-095E-0613-9FAE4374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499" cy="79238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9302218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55EDF-CB32-0E57-225E-8D81F005E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75725" y="1052513"/>
            <a:ext cx="2232025" cy="49688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55A93-1945-9A15-CFAB-41572CA5A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84250" y="1052513"/>
            <a:ext cx="7559676" cy="4968875"/>
          </a:xfrm>
          <a:prstGeom prst="rect">
            <a:avLst/>
          </a:prstGeo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39172509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 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and blue gradient&#10;&#10;AI-generated content may be incorrect.">
            <a:extLst>
              <a:ext uri="{FF2B5EF4-FFF2-40B4-BE49-F238E27FC236}">
                <a16:creationId xmlns:a16="http://schemas.microsoft.com/office/drawing/2014/main" id="{AD3B5365-EC4F-CFC5-BDE8-FCAA77BCB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724" y="836612"/>
            <a:ext cx="2249567" cy="5184773"/>
          </a:xfrm>
          <a:prstGeom prst="rect">
            <a:avLst/>
          </a:prstGeom>
        </p:spPr>
      </p:pic>
      <p:pic>
        <p:nvPicPr>
          <p:cNvPr id="15" name="Picture 14" descr="A headphones on a black background&#10;&#10;AI-generated content may be incorrect.">
            <a:extLst>
              <a:ext uri="{FF2B5EF4-FFF2-40B4-BE49-F238E27FC236}">
                <a16:creationId xmlns:a16="http://schemas.microsoft.com/office/drawing/2014/main" id="{BBD297CF-08F8-371F-B70D-6A7AB9E1C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724" y="1989000"/>
            <a:ext cx="2249567" cy="403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365110-1943-BAD7-8B97-7C2752C447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836613"/>
            <a:ext cx="7559675" cy="20161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63417B-83DD-EFCD-23B6-A51AB86ED0E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84250" y="3140999"/>
            <a:ext cx="7577217" cy="288038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5">
            <a:extLst>
              <a:ext uri="{FF2B5EF4-FFF2-40B4-BE49-F238E27FC236}">
                <a16:creationId xmlns:a16="http://schemas.microsoft.com/office/drawing/2014/main" id="{19F52D41-4165-2EA7-C8A1-526B96C4DC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28060"/>
            <a:ext cx="847058" cy="2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8679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blue gradient&#10;&#10;AI-generated content may be incorrect.">
            <a:extLst>
              <a:ext uri="{FF2B5EF4-FFF2-40B4-BE49-F238E27FC236}">
                <a16:creationId xmlns:a16="http://schemas.microsoft.com/office/drawing/2014/main" id="{A4E10AF4-A5D9-BAC2-1588-9B8F31EE6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DAA44B-77EF-A850-B3A4-B55BF8B538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90783" y="836612"/>
            <a:ext cx="7569674" cy="51847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652BAA1-B6D0-98AE-A91C-8866B67D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218" r="56667" b="17330"/>
          <a:stretch>
            <a:fillRect/>
          </a:stretch>
        </p:blipFill>
        <p:spPr>
          <a:xfrm flipV="1">
            <a:off x="3648075" y="-1"/>
            <a:ext cx="8543925" cy="68618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365110-1943-BAD7-8B97-7C2752C4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2000" y="836613"/>
            <a:ext cx="4895850" cy="165573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63417B-83DD-EFCD-23B6-A51AB86ED0E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312000" y="2780613"/>
            <a:ext cx="4913392" cy="3240775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4E039D3-BC50-E317-8A11-CC9D404CE41A}"/>
              </a:ext>
            </a:extLst>
          </p:cNvPr>
          <p:cNvSpPr txBox="1">
            <a:spLocks/>
          </p:cNvSpPr>
          <p:nvPr userDrawn="1"/>
        </p:nvSpPr>
        <p:spPr>
          <a:xfrm>
            <a:off x="7967861" y="6381000"/>
            <a:ext cx="3888139" cy="360364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1"/>
                </a:solidFill>
              </a:rPr>
              <a:t> Boyum IT Solutions  |  </a:t>
            </a:r>
            <a:fld id="{9343CB44-880E-42C3-BD24-E59497928D07}" type="datetimeyyyy">
              <a:rPr lang="en-DK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lang="en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22499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599FC0-3A3E-8EB0-E96A-3584BE1B9D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0AF02-7607-4BBF-53C4-C312D736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500" cy="5184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EE9BB619-E45C-5BE2-9350-9457F49B11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00868"/>
            <a:ext cx="847058" cy="2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20003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w topic Slide">
    <p:bg>
      <p:bgPr>
        <a:solidFill>
          <a:srgbClr val="E3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AF02-7607-4BBF-53C4-C312D736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3"/>
            <a:ext cx="10223500" cy="5184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573C7-11CC-06C6-0D58-582E3ABB1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1090" r="49765"/>
          <a:stretch>
            <a:fillRect/>
          </a:stretch>
        </p:blipFill>
        <p:spPr>
          <a:xfrm>
            <a:off x="6065008" y="0"/>
            <a:ext cx="6126992" cy="293443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85572AC-99FB-5564-BB87-5EA4FE167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990" t="-1555" r="37425" b="72317"/>
          <a:stretch>
            <a:fillRect/>
          </a:stretch>
        </p:blipFill>
        <p:spPr>
          <a:xfrm>
            <a:off x="0" y="4653001"/>
            <a:ext cx="4584000" cy="22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17108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yum sil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599FC0-3A3E-8EB0-E96A-3584BE1B9D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0AF02-7607-4BBF-53C4-C312D736B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250" y="836613"/>
            <a:ext cx="10223500" cy="5184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And who is Boyum IT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629A8-1E90-866D-64ED-33C82663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6E2FA9-486D-4674-9BB6-FEDF6ECCC9EF}" type="datetimeFigureOut">
              <a:rPr lang="en-DK" smtClean="0"/>
              <a:pPr/>
              <a:t>07/02/2025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990D-74F6-B79A-D991-45D39619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78A04-B80D-B311-4ACA-DF55C67B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000" y="6417001"/>
            <a:ext cx="1008000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4775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yum - Glo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63CBE0-5E34-5DE1-F5AC-A3BF6D944885}"/>
              </a:ext>
            </a:extLst>
          </p:cNvPr>
          <p:cNvSpPr/>
          <p:nvPr userDrawn="1"/>
        </p:nvSpPr>
        <p:spPr>
          <a:xfrm>
            <a:off x="7555674" y="0"/>
            <a:ext cx="4636326" cy="6858000"/>
          </a:xfrm>
          <a:prstGeom prst="rect">
            <a:avLst/>
          </a:prstGeom>
          <a:solidFill>
            <a:srgbClr val="002F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587B0D3-1380-FA41-62C8-9376CCCE9584}"/>
              </a:ext>
            </a:extLst>
          </p:cNvPr>
          <p:cNvSpPr txBox="1">
            <a:spLocks/>
          </p:cNvSpPr>
          <p:nvPr userDrawn="1"/>
        </p:nvSpPr>
        <p:spPr>
          <a:xfrm>
            <a:off x="984251" y="837000"/>
            <a:ext cx="4895850" cy="56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Boyum IT at a glance</a:t>
            </a:r>
            <a:endParaRPr lang="en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8E6F6-8376-BFE5-D86D-77AF5EE555DE}"/>
              </a:ext>
            </a:extLst>
          </p:cNvPr>
          <p:cNvSpPr txBox="1"/>
          <p:nvPr userDrawn="1"/>
        </p:nvSpPr>
        <p:spPr>
          <a:xfrm>
            <a:off x="8356600" y="934048"/>
            <a:ext cx="3141438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Timeline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2024: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Acquisition of NETRONIC – 	A 	leading Production Scheduling	Software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2023: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lang="en-US" sz="1100">
                <a:solidFill>
                  <a:schemeClr val="bg1"/>
                </a:solidFill>
                <a:ea typeface="Inter V" panose="02000503000000020004" pitchFamily="2" charset="0"/>
                <a:cs typeface="Inter V" panose="02000503000000020004" pitchFamily="2" charset="0"/>
              </a:rPr>
              <a:t>Acquisition of </a:t>
            </a:r>
            <a:r>
              <a:rPr lang="en-US" sz="1100" err="1">
                <a:solidFill>
                  <a:schemeClr val="bg1"/>
                </a:solidFill>
                <a:ea typeface="Inter V" panose="02000503000000020004" pitchFamily="2" charset="0"/>
                <a:cs typeface="Inter V" panose="02000503000000020004" pitchFamily="2" charset="0"/>
              </a:rPr>
              <a:t>Perfion</a:t>
            </a:r>
            <a:r>
              <a:rPr lang="en-US" sz="1100">
                <a:solidFill>
                  <a:schemeClr val="bg1"/>
                </a:solidFill>
                <a:ea typeface="Inter V" panose="02000503000000020004" pitchFamily="2" charset="0"/>
                <a:cs typeface="Inter V" panose="02000503000000020004" pitchFamily="2" charset="0"/>
              </a:rPr>
              <a:t> PIM – A 	powerful standard software to 	manage product-data for 	seamless e-commerce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	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2022: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Acquisition of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MyPaperflow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 	– An intelligent Document 	Management Solution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2020: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Launch of Boyum Cloud Apps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2018: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Vertical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logistics software 	provider (</a:t>
            </a:r>
            <a:r>
              <a:rPr kumimoji="0" lang="en-GB" sz="11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Produmex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)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2016: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Vertical 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manufacturing 	software provider (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Beas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)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2007: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Becoming SSP (ISV) with 	proprietary </a:t>
            </a: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Horizontal 	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solution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2003: 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Inter V" panose="02000503000000020004" pitchFamily="2" charset="0"/>
                <a:cs typeface="Inter V" panose="02000503000000020004" pitchFamily="2" charset="0"/>
              </a:rPr>
              <a:t>VAR for SAP Business 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61618"/>
              </a:solidFill>
              <a:effectLst/>
              <a:uLnTx/>
              <a:uFillTx/>
              <a:latin typeface="Inter Black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4EC831-FA39-3CAD-5903-82EA1B19867A}"/>
              </a:ext>
            </a:extLst>
          </p:cNvPr>
          <p:cNvCxnSpPr>
            <a:cxnSpLocks/>
          </p:cNvCxnSpPr>
          <p:nvPr userDrawn="1"/>
        </p:nvCxnSpPr>
        <p:spPr>
          <a:xfrm flipV="1">
            <a:off x="8112125" y="1549400"/>
            <a:ext cx="0" cy="4332624"/>
          </a:xfrm>
          <a:prstGeom prst="straightConnector1">
            <a:avLst/>
          </a:prstGeom>
          <a:ln w="3810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B1A557-B186-FA1F-B5AB-78CD8E7C003B}"/>
              </a:ext>
            </a:extLst>
          </p:cNvPr>
          <p:cNvGrpSpPr/>
          <p:nvPr userDrawn="1"/>
        </p:nvGrpSpPr>
        <p:grpSpPr>
          <a:xfrm>
            <a:off x="551999" y="1939243"/>
            <a:ext cx="6309713" cy="757975"/>
            <a:chOff x="6582171" y="5393273"/>
            <a:chExt cx="5009259" cy="10260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A01125-2979-D813-E847-250A2E881A0D}"/>
                </a:ext>
              </a:extLst>
            </p:cNvPr>
            <p:cNvSpPr/>
            <p:nvPr/>
          </p:nvSpPr>
          <p:spPr>
            <a:xfrm>
              <a:off x="6582171" y="5393274"/>
              <a:ext cx="1215957" cy="1026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0" rIns="91440" bIns="0"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26 years</a:t>
              </a: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161618"/>
                </a:solidFill>
                <a:effectLst/>
                <a:uLnTx/>
                <a:uFillTx/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0D790D-9709-C78A-8C08-EE4CE8B99B01}"/>
                </a:ext>
              </a:extLst>
            </p:cNvPr>
            <p:cNvSpPr/>
            <p:nvPr/>
          </p:nvSpPr>
          <p:spPr>
            <a:xfrm>
              <a:off x="7856909" y="5393274"/>
              <a:ext cx="1215957" cy="1026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6" tIns="0" rIns="91416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100% partner driven</a:t>
              </a: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161618"/>
                </a:solidFill>
                <a:effectLst/>
                <a:uLnTx/>
                <a:uFillTx/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5A536F-16F8-6E0D-7C35-B29DF99D193E}"/>
                </a:ext>
              </a:extLst>
            </p:cNvPr>
            <p:cNvSpPr/>
            <p:nvPr/>
          </p:nvSpPr>
          <p:spPr>
            <a:xfrm>
              <a:off x="9100733" y="5393273"/>
              <a:ext cx="1215957" cy="1026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6" tIns="0" rIns="91416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+13</a:t>
              </a:r>
              <a:r>
                <a:rPr lang="en-GB" sz="1000" b="1" kern="0">
                  <a:solidFill>
                    <a:srgbClr val="161618"/>
                  </a:solidFill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00</a:t>
              </a:r>
              <a:b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</a:b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partners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CA7DBB-D75E-EC47-1845-B953B73960B7}"/>
                </a:ext>
              </a:extLst>
            </p:cNvPr>
            <p:cNvSpPr/>
            <p:nvPr/>
          </p:nvSpPr>
          <p:spPr>
            <a:xfrm>
              <a:off x="10375473" y="5393276"/>
              <a:ext cx="1215957" cy="1026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5991" tIns="0" rIns="35991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+130</a:t>
              </a:r>
              <a:b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</a:b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countries </a:t>
              </a:r>
              <a:b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</a:b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installed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33AB7A-C38D-665C-D024-E3C538A1B5C5}"/>
              </a:ext>
            </a:extLst>
          </p:cNvPr>
          <p:cNvGrpSpPr/>
          <p:nvPr userDrawn="1"/>
        </p:nvGrpSpPr>
        <p:grpSpPr>
          <a:xfrm>
            <a:off x="1056000" y="3548802"/>
            <a:ext cx="5184000" cy="2333222"/>
            <a:chOff x="712334" y="3215077"/>
            <a:chExt cx="5254782" cy="233091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0E6B66B-2C84-BAAD-B7C4-2B01C178A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2334" y="3310565"/>
              <a:ext cx="3703422" cy="223542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6538FF-62DE-2236-B261-D597D8F69A80}"/>
                </a:ext>
              </a:extLst>
            </p:cNvPr>
            <p:cNvSpPr/>
            <p:nvPr/>
          </p:nvSpPr>
          <p:spPr bwMode="auto">
            <a:xfrm>
              <a:off x="4488469" y="3986045"/>
              <a:ext cx="1472183" cy="67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1981" tIns="35991" rIns="35991" bIns="35991" rtlCol="0" anchor="ctr"/>
            <a:lstStyle/>
            <a:p>
              <a:pPr marL="0" marR="0" lvl="0" indent="0" algn="l" defTabSz="719784" rtl="0" eaLnBrk="1" fontAlgn="auto" latinLnBrk="0" hangingPunct="1">
                <a:lnSpc>
                  <a:spcPts val="11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APJ</a:t>
              </a:r>
            </a:p>
            <a:p>
              <a:pPr marL="0" marR="0" lvl="0" indent="0" algn="l" defTabSz="266620" rtl="0" eaLnBrk="1" fontAlgn="auto" latinLnBrk="0" hangingPunct="1">
                <a:lnSpc>
                  <a:spcPts val="11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~ 120 active partners</a:t>
              </a:r>
              <a:endPara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161618"/>
                </a:solidFill>
                <a:effectLst/>
                <a:uLnTx/>
                <a:uFillTx/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A2EA13-741B-58C7-5DF9-A4B126BFEA55}"/>
                </a:ext>
              </a:extLst>
            </p:cNvPr>
            <p:cNvSpPr/>
            <p:nvPr/>
          </p:nvSpPr>
          <p:spPr bwMode="auto">
            <a:xfrm>
              <a:off x="4488470" y="4765349"/>
              <a:ext cx="1472182" cy="657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1981" tIns="35991" rIns="35991" bIns="35991" rtlCol="0" anchor="ctr"/>
            <a:lstStyle/>
            <a:p>
              <a:pPr marL="0" marR="0" lvl="0" indent="0" algn="l" defTabSz="719784" rtl="0" eaLnBrk="1" fontAlgn="auto" latinLnBrk="0" hangingPunct="1">
                <a:lnSpc>
                  <a:spcPts val="11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Americas</a:t>
              </a:r>
            </a:p>
            <a:p>
              <a:pPr marL="0" marR="0" lvl="0" indent="0" algn="l" defTabSz="266620" rtl="0" eaLnBrk="1" fontAlgn="auto" latinLnBrk="0" hangingPunct="1">
                <a:lnSpc>
                  <a:spcPts val="11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~ 16</a:t>
              </a:r>
              <a:r>
                <a:rPr lang="en-GB" sz="1000" kern="0">
                  <a:solidFill>
                    <a:srgbClr val="161618"/>
                  </a:solidFill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0</a:t>
              </a: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 active partners</a:t>
              </a:r>
              <a:endPara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161618"/>
                </a:solidFill>
                <a:effectLst/>
                <a:uLnTx/>
                <a:uFillTx/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259C6F-AE36-905F-22DC-2EFD8903E275}"/>
                </a:ext>
              </a:extLst>
            </p:cNvPr>
            <p:cNvSpPr/>
            <p:nvPr/>
          </p:nvSpPr>
          <p:spPr bwMode="auto">
            <a:xfrm>
              <a:off x="4488470" y="3215077"/>
              <a:ext cx="1478646" cy="67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1981" tIns="35991" rIns="35991" bIns="35991" rtlCol="0" anchor="ctr"/>
            <a:lstStyle/>
            <a:p>
              <a:pPr marL="0" marR="0" lvl="0" indent="0" algn="l" defTabSz="719784" rtl="0" eaLnBrk="1" fontAlgn="auto" latinLnBrk="0" hangingPunct="1">
                <a:lnSpc>
                  <a:spcPts val="11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EMEA</a:t>
              </a:r>
              <a:b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</a:b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61618"/>
                  </a:solidFill>
                  <a:effectLst/>
                  <a:uLnTx/>
                  <a:uFillTx/>
                  <a:latin typeface="Inter V" panose="02000503000000020004" pitchFamily="2" charset="0"/>
                  <a:ea typeface="Inter V" panose="02000503000000020004" pitchFamily="2" charset="0"/>
                  <a:cs typeface="Inter V" panose="02000503000000020004" pitchFamily="2" charset="0"/>
                </a:rPr>
                <a:t>~ 600 active partners</a:t>
              </a:r>
              <a:endParaRPr kumimoji="0" lang="en-GB" sz="1000" b="1" i="0" u="none" strike="noStrike" kern="0" cap="none" spc="0" normalizeH="0" baseline="0" noProof="0">
                <a:ln>
                  <a:noFill/>
                </a:ln>
                <a:solidFill>
                  <a:srgbClr val="161618"/>
                </a:solidFill>
                <a:effectLst/>
                <a:uLnTx/>
                <a:uFillTx/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0D3FE0-AB6F-DEE0-1E6F-29011FC31A40}"/>
                </a:ext>
              </a:extLst>
            </p:cNvPr>
            <p:cNvSpPr/>
            <p:nvPr/>
          </p:nvSpPr>
          <p:spPr>
            <a:xfrm>
              <a:off x="2263694" y="3522411"/>
              <a:ext cx="673932" cy="673932"/>
            </a:xfrm>
            <a:prstGeom prst="ellipse">
              <a:avLst/>
            </a:prstGeom>
            <a:noFill/>
            <a:ln w="38100">
              <a:solidFill>
                <a:srgbClr val="FFD9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V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00A5BD-1D61-369A-34C5-911CEFFFB299}"/>
                </a:ext>
              </a:extLst>
            </p:cNvPr>
            <p:cNvSpPr/>
            <p:nvPr/>
          </p:nvSpPr>
          <p:spPr>
            <a:xfrm>
              <a:off x="1135754" y="4106850"/>
              <a:ext cx="673932" cy="673932"/>
            </a:xfrm>
            <a:prstGeom prst="ellipse">
              <a:avLst/>
            </a:prstGeom>
            <a:noFill/>
            <a:ln w="38100">
              <a:solidFill>
                <a:srgbClr val="FFD9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V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55787A5-51D9-D483-96B2-055EA869EC3E}"/>
                </a:ext>
              </a:extLst>
            </p:cNvPr>
            <p:cNvSpPr/>
            <p:nvPr/>
          </p:nvSpPr>
          <p:spPr>
            <a:xfrm>
              <a:off x="3365536" y="4256060"/>
              <a:ext cx="673932" cy="673932"/>
            </a:xfrm>
            <a:prstGeom prst="ellipse">
              <a:avLst/>
            </a:prstGeom>
            <a:noFill/>
            <a:ln w="38100">
              <a:solidFill>
                <a:srgbClr val="FFD9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B6DEEF"/>
                </a:solidFill>
                <a:effectLst/>
                <a:uLnTx/>
                <a:uFillTx/>
                <a:latin typeface="Inter V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B7DF5E-304F-A689-AA13-6287C53BC8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0660" y="3513733"/>
              <a:ext cx="1887810" cy="8678"/>
            </a:xfrm>
            <a:prstGeom prst="line">
              <a:avLst/>
            </a:prstGeom>
            <a:ln w="38100">
              <a:solidFill>
                <a:srgbClr val="FFD9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3CD194F-DA43-AD05-B84D-7E29DA27BA21}"/>
                </a:ext>
              </a:extLst>
            </p:cNvPr>
            <p:cNvCxnSpPr>
              <a:cxnSpLocks/>
            </p:cNvCxnSpPr>
            <p:nvPr/>
          </p:nvCxnSpPr>
          <p:spPr>
            <a:xfrm>
              <a:off x="3744661" y="4256060"/>
              <a:ext cx="742398" cy="11457"/>
            </a:xfrm>
            <a:prstGeom prst="line">
              <a:avLst/>
            </a:prstGeom>
            <a:ln w="38100">
              <a:solidFill>
                <a:srgbClr val="FFD9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2E3632-53A5-6E98-F19C-927916F623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72720" y="5047084"/>
              <a:ext cx="3015750" cy="1"/>
            </a:xfrm>
            <a:prstGeom prst="line">
              <a:avLst/>
            </a:prstGeom>
            <a:ln w="38100">
              <a:solidFill>
                <a:srgbClr val="FFD9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B89284-7CE7-7DFB-DAE1-239097100181}"/>
                </a:ext>
              </a:extLst>
            </p:cNvPr>
            <p:cNvCxnSpPr>
              <a:cxnSpLocks/>
              <a:endCxn id="22" idx="4"/>
            </p:cNvCxnSpPr>
            <p:nvPr/>
          </p:nvCxnSpPr>
          <p:spPr>
            <a:xfrm flipV="1">
              <a:off x="1472720" y="4780782"/>
              <a:ext cx="0" cy="283911"/>
            </a:xfrm>
            <a:prstGeom prst="line">
              <a:avLst/>
            </a:prstGeom>
            <a:ln w="38100">
              <a:solidFill>
                <a:srgbClr val="FFD9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FE7AA36-2BDF-1143-B690-ED2EDAED1D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244792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And who is Boyum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1566A1-B488-1815-AFC3-8DB25B9CB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000" y="6417001"/>
            <a:ext cx="1008000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9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yum - vision and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88BC1F-9202-1146-2679-BD3BD3E49D42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02F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629A8-1E90-866D-64ED-33C82663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6E2FA9-486D-4674-9BB6-FEDF6ECCC9EF}" type="datetimeFigureOut">
              <a:rPr lang="en-DK" smtClean="0"/>
              <a:pPr/>
              <a:t>07/02/2025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990D-74F6-B79A-D991-45D39619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DK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F160D05-BE16-DE98-D306-131EA8C42A49}"/>
              </a:ext>
            </a:extLst>
          </p:cNvPr>
          <p:cNvSpPr txBox="1">
            <a:spLocks/>
          </p:cNvSpPr>
          <p:nvPr userDrawn="1"/>
        </p:nvSpPr>
        <p:spPr>
          <a:xfrm>
            <a:off x="984250" y="1044575"/>
            <a:ext cx="7542213" cy="5912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Vision</a:t>
            </a:r>
            <a:endParaRPr lang="en-DK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B931A3A-53FA-D5CB-AAA6-944B02100AF6}"/>
              </a:ext>
            </a:extLst>
          </p:cNvPr>
          <p:cNvSpPr txBox="1">
            <a:spLocks/>
          </p:cNvSpPr>
          <p:nvPr userDrawn="1"/>
        </p:nvSpPr>
        <p:spPr>
          <a:xfrm>
            <a:off x="984000" y="4005263"/>
            <a:ext cx="7542463" cy="59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72979C-633B-EFF2-423F-11742F9B0A35}"/>
              </a:ext>
            </a:extLst>
          </p:cNvPr>
          <p:cNvSpPr txBox="1"/>
          <p:nvPr userDrawn="1"/>
        </p:nvSpPr>
        <p:spPr>
          <a:xfrm>
            <a:off x="984250" y="2015513"/>
            <a:ext cx="7542213" cy="701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/>
              <a:t>To inspire companies to achieve sustainable growth and a competitive advantage, now and in the future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C279AA-74E0-BD12-4F9A-C55928290008}"/>
              </a:ext>
            </a:extLst>
          </p:cNvPr>
          <p:cNvSpPr txBox="1"/>
          <p:nvPr userDrawn="1"/>
        </p:nvSpPr>
        <p:spPr>
          <a:xfrm>
            <a:off x="984250" y="4783310"/>
            <a:ext cx="7542213" cy="10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>
                <a:solidFill>
                  <a:schemeClr val="bg1"/>
                </a:solidFill>
              </a:rPr>
              <a:t>To be the most professional partner in our ecosystems and the most reliable supplier of hybrid value chain solutions that solve impactful business problems for SMEs</a:t>
            </a:r>
          </a:p>
        </p:txBody>
      </p:sp>
      <p:pic>
        <p:nvPicPr>
          <p:cNvPr id="19" name="Picture 18" descr="A close up of a glass ball&#10;&#10;AI-generated content may be incorrect.">
            <a:extLst>
              <a:ext uri="{FF2B5EF4-FFF2-40B4-BE49-F238E27FC236}">
                <a16:creationId xmlns:a16="http://schemas.microsoft.com/office/drawing/2014/main" id="{B0D91D28-517B-E4FD-7DE3-7FB102485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725" y="1044266"/>
            <a:ext cx="2251075" cy="4769467"/>
          </a:xfrm>
          <a:prstGeom prst="rect">
            <a:avLst/>
          </a:prstGeom>
        </p:spPr>
      </p:pic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E252565-CAEF-A385-3FF7-F3989A9C7C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349" y="187"/>
            <a:ext cx="2447925" cy="404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60362" indent="0" algn="l">
              <a:buNone/>
              <a:defRPr sz="1200">
                <a:solidFill>
                  <a:schemeClr val="bg1"/>
                </a:solidFill>
              </a:defRPr>
            </a:lvl2pPr>
            <a:lvl3pPr marL="625475" indent="0" algn="l">
              <a:buNone/>
              <a:defRPr sz="1200">
                <a:solidFill>
                  <a:schemeClr val="bg1"/>
                </a:solidFill>
              </a:defRPr>
            </a:lvl3pPr>
            <a:lvl4pPr marL="896938" indent="0" algn="l">
              <a:buNone/>
              <a:defRPr sz="1200">
                <a:solidFill>
                  <a:schemeClr val="bg1"/>
                </a:solidFill>
              </a:defRPr>
            </a:lvl4pPr>
            <a:lvl5pPr marL="1166812" indent="0" algn="l"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And who is Boyum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C8FF7-6597-9629-DE46-683771DBCC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000" y="6417001"/>
            <a:ext cx="1008000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78380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yum - PVC -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B447D-0D93-40E5-10BD-E661FA2D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E2FA9-486D-4674-9BB6-FEDF6ECCC9EF}" type="datetimeFigureOut">
              <a:rPr lang="en-DK" smtClean="0"/>
              <a:pPr/>
              <a:t>07/02/2025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9B825-1014-3AC6-77A8-0C7EC4BE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B02CA5-862F-DCCD-205F-0DA6CD02790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17852253"/>
              </p:ext>
            </p:extLst>
          </p:nvPr>
        </p:nvGraphicFramePr>
        <p:xfrm>
          <a:off x="602948" y="1616534"/>
          <a:ext cx="10800110" cy="1642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022">
                  <a:extLst>
                    <a:ext uri="{9D8B030D-6E8A-4147-A177-3AD203B41FA5}">
                      <a16:colId xmlns:a16="http://schemas.microsoft.com/office/drawing/2014/main" val="4218252215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363968479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624518047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3067659610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2795406511"/>
                    </a:ext>
                  </a:extLst>
                </a:gridCol>
              </a:tblGrid>
              <a:tr h="131063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tx1"/>
                        </a:buClr>
                        <a:buFont typeface="Inter V" panose="02000503000000020004" pitchFamily="2" charset="0"/>
                        <a:buChar char="→"/>
                      </a:pPr>
                      <a:r>
                        <a:rPr lang="en-US" sz="1200" b="1" u="none" strike="noStrike" kern="1200" baseline="0">
                          <a:solidFill>
                            <a:schemeClr val="tx2"/>
                          </a:solidFill>
                          <a:latin typeface="+mj-lt"/>
                        </a:rPr>
                        <a:t>Innovation</a:t>
                      </a:r>
                      <a:endParaRPr lang="en-DK" sz="1200" b="1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tx1"/>
                        </a:buClr>
                        <a:buFont typeface="Inter V" panose="02000503000000020004" pitchFamily="2" charset="0"/>
                        <a:buChar char="→"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Production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Quality</a:t>
                      </a: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Logistics</a:t>
                      </a: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Launch</a:t>
                      </a: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203554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accent1"/>
                        </a:buClr>
                        <a:buFont typeface="Inter V" panose="02000503000000020004" pitchFamily="2" charset="0"/>
                        <a:buChar char="→"/>
                      </a:pPr>
                      <a:endParaRPr lang="en-DK" sz="1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accent1"/>
                        </a:buClr>
                        <a:buFont typeface="Inter V" panose="02000503000000020004" pitchFamily="2" charset="0"/>
                        <a:buChar char="→"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859018"/>
                  </a:ext>
                </a:extLst>
              </a:tr>
            </a:tbl>
          </a:graphicData>
        </a:graphic>
      </p:graphicFrame>
      <p:pic>
        <p:nvPicPr>
          <p:cNvPr id="6" name="Imagen 12">
            <a:extLst>
              <a:ext uri="{FF2B5EF4-FFF2-40B4-BE49-F238E27FC236}">
                <a16:creationId xmlns:a16="http://schemas.microsoft.com/office/drawing/2014/main" id="{BDE96ACD-E8DA-0E82-686D-F82BE150F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889" y="2573123"/>
            <a:ext cx="1224000" cy="10948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431C8A8-CE03-93CE-ACF6-2348CB0E5E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7846" y="2255362"/>
            <a:ext cx="9347726" cy="2632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891FB9-6B31-8C37-E82A-F814AF58D977}"/>
              </a:ext>
            </a:extLst>
          </p:cNvPr>
          <p:cNvSpPr txBox="1"/>
          <p:nvPr userDrawn="1"/>
        </p:nvSpPr>
        <p:spPr>
          <a:xfrm>
            <a:off x="695325" y="6032650"/>
            <a:ext cx="3503543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V"/>
                <a:ea typeface="+mn-ea"/>
                <a:cs typeface="+mn-cs"/>
              </a:rPr>
              <a:t>Your customer’s product is not just a product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D334F-5121-A558-0919-4A7B21AE682E}"/>
              </a:ext>
            </a:extLst>
          </p:cNvPr>
          <p:cNvSpPr txBox="1"/>
          <p:nvPr userDrawn="1"/>
        </p:nvSpPr>
        <p:spPr>
          <a:xfrm>
            <a:off x="4158886" y="6032650"/>
            <a:ext cx="4655543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Inter V" panose="02000503000000020004" pitchFamily="2" charset="0"/>
              <a:buChar char="→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nter V"/>
                <a:ea typeface="+mn-ea"/>
                <a:cs typeface="+mn-cs"/>
              </a:rPr>
              <a:t>    It’s the life experiences they create with it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8C9"/>
                </a:solidFill>
                <a:effectLst/>
                <a:uLnTx/>
                <a:uFillTx/>
                <a:latin typeface="Inter V"/>
                <a:ea typeface="+mn-ea"/>
                <a:cs typeface="+mn-cs"/>
              </a:rPr>
              <a:t>.</a:t>
            </a:r>
          </a:p>
        </p:txBody>
      </p:sp>
      <p:pic>
        <p:nvPicPr>
          <p:cNvPr id="11" name="Imagen 9">
            <a:extLst>
              <a:ext uri="{FF2B5EF4-FFF2-40B4-BE49-F238E27FC236}">
                <a16:creationId xmlns:a16="http://schemas.microsoft.com/office/drawing/2014/main" id="{C58E7FEC-2DFD-0255-C49E-C30397363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359" y="2172420"/>
            <a:ext cx="2142410" cy="2137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0844AA-21A4-19C5-4A7B-B4A72902D4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46" y="4809452"/>
            <a:ext cx="1348071" cy="9054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EB27BF-1E3A-FF5D-1AC8-496AD92A80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593" y="4797076"/>
            <a:ext cx="1348071" cy="1006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FA963D-C744-C742-2E5D-9C5E653C567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111" y="4797076"/>
            <a:ext cx="1269777" cy="1006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C43CA4-20F6-225B-2CE0-9341FFCC7E6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335" y="4802479"/>
            <a:ext cx="1269778" cy="11587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9D6904-B919-0BEF-2604-8480C3059F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790" y="4797076"/>
            <a:ext cx="1407551" cy="111964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0B0CFD-405D-0A91-6AF6-03F948B3E647}"/>
              </a:ext>
            </a:extLst>
          </p:cNvPr>
          <p:cNvCxnSpPr>
            <a:cxnSpLocks/>
          </p:cNvCxnSpPr>
          <p:nvPr userDrawn="1"/>
        </p:nvCxnSpPr>
        <p:spPr>
          <a:xfrm>
            <a:off x="1851881" y="1953293"/>
            <a:ext cx="0" cy="27285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65F5FD-2441-24C8-6328-3F7505311324}"/>
              </a:ext>
            </a:extLst>
          </p:cNvPr>
          <p:cNvCxnSpPr>
            <a:cxnSpLocks/>
          </p:cNvCxnSpPr>
          <p:nvPr userDrawn="1"/>
        </p:nvCxnSpPr>
        <p:spPr>
          <a:xfrm>
            <a:off x="3879628" y="1953293"/>
            <a:ext cx="0" cy="27285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19DB92-AF93-AF04-12B3-27CD605B3724}"/>
              </a:ext>
            </a:extLst>
          </p:cNvPr>
          <p:cNvCxnSpPr>
            <a:cxnSpLocks/>
          </p:cNvCxnSpPr>
          <p:nvPr userDrawn="1"/>
        </p:nvCxnSpPr>
        <p:spPr>
          <a:xfrm>
            <a:off x="6095999" y="1953293"/>
            <a:ext cx="0" cy="27285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68E0EB-CA05-EB9E-181D-048642328BAC}"/>
              </a:ext>
            </a:extLst>
          </p:cNvPr>
          <p:cNvCxnSpPr>
            <a:cxnSpLocks/>
          </p:cNvCxnSpPr>
          <p:nvPr userDrawn="1"/>
        </p:nvCxnSpPr>
        <p:spPr>
          <a:xfrm>
            <a:off x="8273224" y="1953293"/>
            <a:ext cx="0" cy="27285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BF12AF-49A4-826B-6279-3231C86A027C}"/>
              </a:ext>
            </a:extLst>
          </p:cNvPr>
          <p:cNvCxnSpPr>
            <a:cxnSpLocks/>
          </p:cNvCxnSpPr>
          <p:nvPr userDrawn="1"/>
        </p:nvCxnSpPr>
        <p:spPr>
          <a:xfrm>
            <a:off x="10450565" y="1953293"/>
            <a:ext cx="0" cy="27285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3">
            <a:extLst>
              <a:ext uri="{FF2B5EF4-FFF2-40B4-BE49-F238E27FC236}">
                <a16:creationId xmlns:a16="http://schemas.microsoft.com/office/drawing/2014/main" id="{ADECE09C-3ED1-D745-06AD-446BEEA8E4BB}"/>
              </a:ext>
            </a:extLst>
          </p:cNvPr>
          <p:cNvSpPr txBox="1">
            <a:spLocks/>
          </p:cNvSpPr>
          <p:nvPr userDrawn="1"/>
        </p:nvSpPr>
        <p:spPr>
          <a:xfrm>
            <a:off x="1056000" y="765000"/>
            <a:ext cx="7542213" cy="5912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Product Value Chain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66408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yum - PVC -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2B125-D3C2-BE9C-F7FD-1A53BC92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E2FA9-486D-4674-9BB6-FEDF6ECCC9EF}" type="datetimeFigureOut">
              <a:rPr lang="en-DK" smtClean="0"/>
              <a:pPr/>
              <a:t>07/02/2025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75EE0-04FE-06BF-0FA3-CFEA4089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51E4009-D28F-BA9D-443C-1C191753A59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40753548"/>
              </p:ext>
            </p:extLst>
          </p:nvPr>
        </p:nvGraphicFramePr>
        <p:xfrm>
          <a:off x="602948" y="1616534"/>
          <a:ext cx="10800110" cy="1642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022">
                  <a:extLst>
                    <a:ext uri="{9D8B030D-6E8A-4147-A177-3AD203B41FA5}">
                      <a16:colId xmlns:a16="http://schemas.microsoft.com/office/drawing/2014/main" val="4218252215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363968479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624518047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3067659610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2795406511"/>
                    </a:ext>
                  </a:extLst>
                </a:gridCol>
              </a:tblGrid>
              <a:tr h="131063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tx1"/>
                        </a:buClr>
                        <a:buFont typeface="Inter V" panose="02000503000000020004" pitchFamily="2" charset="0"/>
                        <a:buChar char="→"/>
                      </a:pPr>
                      <a:r>
                        <a:rPr lang="en-US" sz="1200" b="1" u="none" strike="noStrike" kern="1200" baseline="0">
                          <a:solidFill>
                            <a:schemeClr val="tx2"/>
                          </a:solidFill>
                          <a:latin typeface="+mj-lt"/>
                        </a:rPr>
                        <a:t>Innovation</a:t>
                      </a:r>
                      <a:endParaRPr lang="en-DK" sz="1200" b="1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tx1"/>
                        </a:buClr>
                        <a:buFont typeface="Inter V" panose="02000503000000020004" pitchFamily="2" charset="0"/>
                        <a:buChar char="→"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Production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Quality</a:t>
                      </a: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Logistics</a:t>
                      </a: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Launch</a:t>
                      </a: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203554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accent1"/>
                        </a:buClr>
                        <a:buFont typeface="Inter V" panose="02000503000000020004" pitchFamily="2" charset="0"/>
                        <a:buChar char="→"/>
                      </a:pPr>
                      <a:endParaRPr lang="en-DK" sz="1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accent1"/>
                        </a:buClr>
                        <a:buFont typeface="Inter V" panose="02000503000000020004" pitchFamily="2" charset="0"/>
                        <a:buChar char="→"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85901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627ED59-B9AE-885A-0FAF-04454F05E17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83284358"/>
              </p:ext>
            </p:extLst>
          </p:nvPr>
        </p:nvGraphicFramePr>
        <p:xfrm>
          <a:off x="768349" y="5088432"/>
          <a:ext cx="10655300" cy="7880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93180">
                  <a:extLst>
                    <a:ext uri="{9D8B030D-6E8A-4147-A177-3AD203B41FA5}">
                      <a16:colId xmlns:a16="http://schemas.microsoft.com/office/drawing/2014/main" val="4218252215"/>
                    </a:ext>
                  </a:extLst>
                </a:gridCol>
                <a:gridCol w="2131060">
                  <a:extLst>
                    <a:ext uri="{9D8B030D-6E8A-4147-A177-3AD203B41FA5}">
                      <a16:colId xmlns:a16="http://schemas.microsoft.com/office/drawing/2014/main" val="3067659610"/>
                    </a:ext>
                  </a:extLst>
                </a:gridCol>
                <a:gridCol w="2131060">
                  <a:extLst>
                    <a:ext uri="{9D8B030D-6E8A-4147-A177-3AD203B41FA5}">
                      <a16:colId xmlns:a16="http://schemas.microsoft.com/office/drawing/2014/main" val="2795406511"/>
                    </a:ext>
                  </a:extLst>
                </a:gridCol>
              </a:tblGrid>
              <a:tr h="394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None/>
                        <a:tabLst/>
                        <a:defRPr/>
                      </a:pPr>
                      <a:r>
                        <a:rPr lang="en-US" sz="1200" b="0" u="none" err="1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Netronic</a:t>
                      </a:r>
                      <a:r>
                        <a:rPr lang="en-US" sz="1200" b="0" u="none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 Manufacturing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None/>
                        <a:tabLst/>
                        <a:defRPr/>
                      </a:pPr>
                      <a:r>
                        <a:rPr lang="en-US" sz="1200" b="0" err="1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Perfion</a:t>
                      </a:r>
                      <a:r>
                        <a:rPr lang="en-US" sz="1200" b="0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 PIM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34817"/>
                  </a:ext>
                </a:extLst>
              </a:tr>
              <a:tr h="3940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None/>
                        <a:tabLst/>
                        <a:defRPr/>
                      </a:pPr>
                      <a:r>
                        <a:rPr lang="en-US" sz="1200" err="1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MyPaperflow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 – Intelligent Document Processing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44795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7BA3BC4-29BE-93A9-9C6B-2EF00F0B0DB2}"/>
              </a:ext>
            </a:extLst>
          </p:cNvPr>
          <p:cNvSpPr txBox="1"/>
          <p:nvPr userDrawn="1"/>
        </p:nvSpPr>
        <p:spPr>
          <a:xfrm>
            <a:off x="693696" y="5877000"/>
            <a:ext cx="936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7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61618"/>
                </a:solidFill>
                <a:effectLst/>
                <a:uLnTx/>
                <a:uFillTx/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Cloud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61618"/>
              </a:solidFill>
              <a:effectLst/>
              <a:uLnTx/>
              <a:uFillTx/>
              <a:latin typeface="Inter V"/>
              <a:ea typeface="+mn-ea"/>
              <a:cs typeface="+mn-cs"/>
            </a:endParaRPr>
          </a:p>
        </p:txBody>
      </p:sp>
      <p:pic>
        <p:nvPicPr>
          <p:cNvPr id="21" name="Imagen 12">
            <a:extLst>
              <a:ext uri="{FF2B5EF4-FFF2-40B4-BE49-F238E27FC236}">
                <a16:creationId xmlns:a16="http://schemas.microsoft.com/office/drawing/2014/main" id="{BA37B0A6-866F-0425-C61D-D0C1CD1AB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889" y="2573123"/>
            <a:ext cx="1224000" cy="10948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E09C1AC-2DA6-7633-5A3B-B8DABD5468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7846" y="2255362"/>
            <a:ext cx="9347726" cy="2632222"/>
          </a:xfrm>
          <a:prstGeom prst="rect">
            <a:avLst/>
          </a:prstGeom>
        </p:spPr>
      </p:pic>
      <p:pic>
        <p:nvPicPr>
          <p:cNvPr id="23" name="Imagen 9">
            <a:extLst>
              <a:ext uri="{FF2B5EF4-FFF2-40B4-BE49-F238E27FC236}">
                <a16:creationId xmlns:a16="http://schemas.microsoft.com/office/drawing/2014/main" id="{B8D996FF-9E78-B893-78A3-323D064C99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359" y="2172420"/>
            <a:ext cx="2142410" cy="213783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414B19-0033-C6E1-66C1-756CC9D98B05}"/>
              </a:ext>
            </a:extLst>
          </p:cNvPr>
          <p:cNvCxnSpPr>
            <a:cxnSpLocks/>
          </p:cNvCxnSpPr>
          <p:nvPr userDrawn="1"/>
        </p:nvCxnSpPr>
        <p:spPr>
          <a:xfrm>
            <a:off x="1851881" y="1953293"/>
            <a:ext cx="0" cy="27285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D5DA4C-08A9-27E0-3977-BEC4088D9E23}"/>
              </a:ext>
            </a:extLst>
          </p:cNvPr>
          <p:cNvCxnSpPr>
            <a:cxnSpLocks/>
          </p:cNvCxnSpPr>
          <p:nvPr userDrawn="1"/>
        </p:nvCxnSpPr>
        <p:spPr>
          <a:xfrm>
            <a:off x="3879628" y="1953293"/>
            <a:ext cx="0" cy="27285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5345BC-B67F-A5EC-3001-012500A734C5}"/>
              </a:ext>
            </a:extLst>
          </p:cNvPr>
          <p:cNvCxnSpPr>
            <a:cxnSpLocks/>
          </p:cNvCxnSpPr>
          <p:nvPr userDrawn="1"/>
        </p:nvCxnSpPr>
        <p:spPr>
          <a:xfrm>
            <a:off x="6095999" y="1953293"/>
            <a:ext cx="0" cy="27285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6427D3-23DC-4023-D7F6-36CAE07CA02E}"/>
              </a:ext>
            </a:extLst>
          </p:cNvPr>
          <p:cNvCxnSpPr>
            <a:cxnSpLocks/>
          </p:cNvCxnSpPr>
          <p:nvPr userDrawn="1"/>
        </p:nvCxnSpPr>
        <p:spPr>
          <a:xfrm>
            <a:off x="8273224" y="1953293"/>
            <a:ext cx="0" cy="27285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DD612E-65FC-E0E3-B584-4213FB9172A0}"/>
              </a:ext>
            </a:extLst>
          </p:cNvPr>
          <p:cNvCxnSpPr>
            <a:cxnSpLocks/>
          </p:cNvCxnSpPr>
          <p:nvPr userDrawn="1"/>
        </p:nvCxnSpPr>
        <p:spPr>
          <a:xfrm>
            <a:off x="10450565" y="1953293"/>
            <a:ext cx="0" cy="27285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3">
            <a:extLst>
              <a:ext uri="{FF2B5EF4-FFF2-40B4-BE49-F238E27FC236}">
                <a16:creationId xmlns:a16="http://schemas.microsoft.com/office/drawing/2014/main" id="{F8C75312-1709-D897-6F15-8C2FFD97EDD5}"/>
              </a:ext>
            </a:extLst>
          </p:cNvPr>
          <p:cNvSpPr txBox="1">
            <a:spLocks/>
          </p:cNvSpPr>
          <p:nvPr userDrawn="1"/>
        </p:nvSpPr>
        <p:spPr>
          <a:xfrm>
            <a:off x="1056000" y="765000"/>
            <a:ext cx="7542213" cy="5912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Product Value Chain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68627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yum - PVC 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3491D-7D1D-CD9A-808F-97864BDC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E2FA9-486D-4674-9BB6-FEDF6ECCC9EF}" type="datetimeFigureOut">
              <a:rPr lang="en-DK" smtClean="0"/>
              <a:pPr/>
              <a:t>07/02/2025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D8258-70F4-1CFE-D4AD-2E66D1D7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D36573-74F2-F7A6-3EB8-68376355679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2540047"/>
              </p:ext>
            </p:extLst>
          </p:nvPr>
        </p:nvGraphicFramePr>
        <p:xfrm>
          <a:off x="602948" y="1616534"/>
          <a:ext cx="10800110" cy="1642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022">
                  <a:extLst>
                    <a:ext uri="{9D8B030D-6E8A-4147-A177-3AD203B41FA5}">
                      <a16:colId xmlns:a16="http://schemas.microsoft.com/office/drawing/2014/main" val="4218252215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363968479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624518047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3067659610"/>
                    </a:ext>
                  </a:extLst>
                </a:gridCol>
                <a:gridCol w="2160022">
                  <a:extLst>
                    <a:ext uri="{9D8B030D-6E8A-4147-A177-3AD203B41FA5}">
                      <a16:colId xmlns:a16="http://schemas.microsoft.com/office/drawing/2014/main" val="2795406511"/>
                    </a:ext>
                  </a:extLst>
                </a:gridCol>
              </a:tblGrid>
              <a:tr h="131063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tx1"/>
                        </a:buClr>
                        <a:buFont typeface="Inter V" panose="02000503000000020004" pitchFamily="2" charset="0"/>
                        <a:buChar char="→"/>
                      </a:pPr>
                      <a:r>
                        <a:rPr lang="en-US" sz="1200" b="1" u="none" strike="noStrike" kern="1200" baseline="0">
                          <a:solidFill>
                            <a:schemeClr val="tx2"/>
                          </a:solidFill>
                          <a:latin typeface="+mj-lt"/>
                        </a:rPr>
                        <a:t>Innovation</a:t>
                      </a:r>
                      <a:endParaRPr lang="en-DK" sz="1200" b="1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tx1"/>
                        </a:buClr>
                        <a:buFont typeface="Inter V" panose="02000503000000020004" pitchFamily="2" charset="0"/>
                        <a:buChar char="→"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Production</a:t>
                      </a: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Quality</a:t>
                      </a: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Logistics</a:t>
                      </a: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latin typeface="+mj-lt"/>
                        </a:rPr>
                        <a:t>Launch</a:t>
                      </a: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203554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accent1"/>
                        </a:buClr>
                        <a:buFont typeface="Inter V" panose="02000503000000020004" pitchFamily="2" charset="0"/>
                        <a:buChar char="→"/>
                      </a:pPr>
                      <a:endParaRPr lang="en-DK" sz="1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chemeClr val="accent1"/>
                        </a:buClr>
                        <a:buFont typeface="Inter V" panose="02000503000000020004" pitchFamily="2" charset="0"/>
                        <a:buChar char="→"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859018"/>
                  </a:ext>
                </a:extLst>
              </a:tr>
            </a:tbl>
          </a:graphicData>
        </a:graphic>
      </p:graphicFrame>
      <p:pic>
        <p:nvPicPr>
          <p:cNvPr id="8" name="Imagen 12">
            <a:extLst>
              <a:ext uri="{FF2B5EF4-FFF2-40B4-BE49-F238E27FC236}">
                <a16:creationId xmlns:a16="http://schemas.microsoft.com/office/drawing/2014/main" id="{4B08F9CA-BE02-0BC5-5539-0E504C1DC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889" y="2573123"/>
            <a:ext cx="1224000" cy="10948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7E20435-F3D8-3CB3-87C8-F09DD2E25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7846" y="2255362"/>
            <a:ext cx="9347726" cy="263222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A818D8-7E8A-5979-B4B5-497F866B41F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0571280"/>
              </p:ext>
            </p:extLst>
          </p:nvPr>
        </p:nvGraphicFramePr>
        <p:xfrm>
          <a:off x="768349" y="4240570"/>
          <a:ext cx="10655301" cy="1576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5530">
                  <a:extLst>
                    <a:ext uri="{9D8B030D-6E8A-4147-A177-3AD203B41FA5}">
                      <a16:colId xmlns:a16="http://schemas.microsoft.com/office/drawing/2014/main" val="4218252215"/>
                    </a:ext>
                  </a:extLst>
                </a:gridCol>
                <a:gridCol w="5327651">
                  <a:extLst>
                    <a:ext uri="{9D8B030D-6E8A-4147-A177-3AD203B41FA5}">
                      <a16:colId xmlns:a16="http://schemas.microsoft.com/office/drawing/2014/main" val="145773243"/>
                    </a:ext>
                  </a:extLst>
                </a:gridCol>
                <a:gridCol w="2131060">
                  <a:extLst>
                    <a:ext uri="{9D8B030D-6E8A-4147-A177-3AD203B41FA5}">
                      <a16:colId xmlns:a16="http://schemas.microsoft.com/office/drawing/2014/main" val="3067659610"/>
                    </a:ext>
                  </a:extLst>
                </a:gridCol>
                <a:gridCol w="2131060">
                  <a:extLst>
                    <a:ext uri="{9D8B030D-6E8A-4147-A177-3AD203B41FA5}">
                      <a16:colId xmlns:a16="http://schemas.microsoft.com/office/drawing/2014/main" val="2795406511"/>
                    </a:ext>
                  </a:extLst>
                </a:gridCol>
              </a:tblGrid>
              <a:tr h="3940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None/>
                        <a:tabLst/>
                        <a:defRPr/>
                      </a:pPr>
                      <a:r>
                        <a:rPr lang="en-US" sz="1200" b="0" u="none" err="1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Netronic</a:t>
                      </a:r>
                      <a:r>
                        <a:rPr lang="en-US" sz="1200" b="0" u="none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 Manufacturing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Char char="→"/>
                        <a:tabLst/>
                        <a:defRPr/>
                      </a:pPr>
                      <a:endParaRPr lang="en-US" sz="1200">
                        <a:solidFill>
                          <a:schemeClr val="tx2"/>
                        </a:solidFill>
                        <a:latin typeface="+mj-lt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None/>
                        <a:tabLst/>
                        <a:defRPr/>
                      </a:pPr>
                      <a:r>
                        <a:rPr lang="en-US" sz="1200" b="0" err="1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Perfion</a:t>
                      </a:r>
                      <a:r>
                        <a:rPr lang="en-US" sz="1200" b="0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 PIM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434817"/>
                  </a:ext>
                </a:extLst>
              </a:tr>
              <a:tr h="394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bg1"/>
                        </a:solidFill>
                        <a:latin typeface="Inter V" panose="02000503000000020004" pitchFamily="2" charset="0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Beas Manufacturing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WMS/SCAN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bg1"/>
                        </a:solidFill>
                        <a:latin typeface="Inter V" panose="02000503000000020004" pitchFamily="2" charset="0"/>
                        <a:ea typeface="Inter V" panose="02000503000000020004" pitchFamily="2" charset="0"/>
                        <a:cs typeface="Inter V" panose="02000503000000020004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270777"/>
                  </a:ext>
                </a:extLst>
              </a:tr>
              <a:tr h="39403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None/>
                        <a:tabLst/>
                        <a:defRPr/>
                      </a:pPr>
                      <a:r>
                        <a:rPr lang="en-US" sz="1200" err="1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MyPaperflow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 – Intelligent Document Processing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447951"/>
                  </a:ext>
                </a:extLst>
              </a:tr>
              <a:tr h="39403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Inter V" panose="02000503000000020004" pitchFamily="2" charset="0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Inter V" panose="02000503000000020004" pitchFamily="2" charset="0"/>
                          <a:ea typeface="Inter V" panose="02000503000000020004" pitchFamily="2" charset="0"/>
                          <a:cs typeface="Inter V" panose="02000503000000020004" pitchFamily="2" charset="0"/>
                        </a:rPr>
                        <a:t>Horizontal Solutions - Integrations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12526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A6DDFDA-755C-8BF8-29C9-F492E7DDBC1F}"/>
              </a:ext>
            </a:extLst>
          </p:cNvPr>
          <p:cNvSpPr/>
          <p:nvPr userDrawn="1"/>
        </p:nvSpPr>
        <p:spPr>
          <a:xfrm>
            <a:off x="9340850" y="4648200"/>
            <a:ext cx="1184722" cy="322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C86DD6F-346A-559B-6A0E-0ADA01C7E1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5153"/>
          <a:stretch/>
        </p:blipFill>
        <p:spPr>
          <a:xfrm>
            <a:off x="1177846" y="2255362"/>
            <a:ext cx="6061771" cy="2632222"/>
          </a:xfrm>
          <a:prstGeom prst="rect">
            <a:avLst/>
          </a:prstGeom>
        </p:spPr>
      </p:pic>
      <p:pic>
        <p:nvPicPr>
          <p:cNvPr id="13" name="Imagen 9">
            <a:extLst>
              <a:ext uri="{FF2B5EF4-FFF2-40B4-BE49-F238E27FC236}">
                <a16:creationId xmlns:a16="http://schemas.microsoft.com/office/drawing/2014/main" id="{36EACD78-395C-0F41-0727-3DB1CF2F1B7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359" y="2172420"/>
            <a:ext cx="2142410" cy="21378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AC39F8-A478-6C1A-02C8-7BCCFF33C33C}"/>
              </a:ext>
            </a:extLst>
          </p:cNvPr>
          <p:cNvCxnSpPr>
            <a:cxnSpLocks/>
          </p:cNvCxnSpPr>
          <p:nvPr userDrawn="1"/>
        </p:nvCxnSpPr>
        <p:spPr>
          <a:xfrm>
            <a:off x="1851881" y="1953293"/>
            <a:ext cx="0" cy="20519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B019F7-0A43-B2EB-7F73-BF3CD40D6D97}"/>
              </a:ext>
            </a:extLst>
          </p:cNvPr>
          <p:cNvCxnSpPr>
            <a:cxnSpLocks/>
          </p:cNvCxnSpPr>
          <p:nvPr userDrawn="1"/>
        </p:nvCxnSpPr>
        <p:spPr>
          <a:xfrm>
            <a:off x="3879628" y="1953293"/>
            <a:ext cx="0" cy="20519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5BC069-7F21-6167-4AFF-C6EE83FB909A}"/>
              </a:ext>
            </a:extLst>
          </p:cNvPr>
          <p:cNvCxnSpPr>
            <a:cxnSpLocks/>
          </p:cNvCxnSpPr>
          <p:nvPr userDrawn="1"/>
        </p:nvCxnSpPr>
        <p:spPr>
          <a:xfrm>
            <a:off x="6095999" y="1953293"/>
            <a:ext cx="0" cy="20519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EECD58-1CD6-5B7C-79BF-D98A13AFCCD1}"/>
              </a:ext>
            </a:extLst>
          </p:cNvPr>
          <p:cNvCxnSpPr>
            <a:cxnSpLocks/>
          </p:cNvCxnSpPr>
          <p:nvPr userDrawn="1"/>
        </p:nvCxnSpPr>
        <p:spPr>
          <a:xfrm>
            <a:off x="8273224" y="1953293"/>
            <a:ext cx="0" cy="20519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310256-BB03-5D1A-8075-096B7121B2BF}"/>
              </a:ext>
            </a:extLst>
          </p:cNvPr>
          <p:cNvCxnSpPr>
            <a:cxnSpLocks/>
          </p:cNvCxnSpPr>
          <p:nvPr userDrawn="1"/>
        </p:nvCxnSpPr>
        <p:spPr>
          <a:xfrm>
            <a:off x="10450565" y="1953293"/>
            <a:ext cx="0" cy="205197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3">
            <a:extLst>
              <a:ext uri="{FF2B5EF4-FFF2-40B4-BE49-F238E27FC236}">
                <a16:creationId xmlns:a16="http://schemas.microsoft.com/office/drawing/2014/main" id="{D2FFAE20-81AF-ECA2-5742-E766704F317E}"/>
              </a:ext>
            </a:extLst>
          </p:cNvPr>
          <p:cNvSpPr txBox="1">
            <a:spLocks/>
          </p:cNvSpPr>
          <p:nvPr userDrawn="1"/>
        </p:nvSpPr>
        <p:spPr>
          <a:xfrm>
            <a:off x="1056000" y="765000"/>
            <a:ext cx="7542213" cy="5912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Product Value Chain</a:t>
            </a:r>
            <a:endParaRPr lang="en-DK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2A49BD-13B1-5EE3-DC1E-8F7402F41CC9}"/>
              </a:ext>
            </a:extLst>
          </p:cNvPr>
          <p:cNvSpPr txBox="1"/>
          <p:nvPr userDrawn="1"/>
        </p:nvSpPr>
        <p:spPr>
          <a:xfrm>
            <a:off x="693696" y="5877000"/>
            <a:ext cx="374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73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61618"/>
                </a:solidFill>
                <a:effectLst/>
                <a:uLnTx/>
                <a:uFillTx/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Cloud (available also for Business Central)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61618"/>
              </a:solidFill>
              <a:effectLst/>
              <a:uLnTx/>
              <a:uFillTx/>
              <a:latin typeface="Inter V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606AFB-71DB-F5CE-27AB-E486849E128A}"/>
              </a:ext>
            </a:extLst>
          </p:cNvPr>
          <p:cNvSpPr txBox="1"/>
          <p:nvPr userDrawn="1"/>
        </p:nvSpPr>
        <p:spPr>
          <a:xfrm>
            <a:off x="4584000" y="5877000"/>
            <a:ext cx="340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61618"/>
                </a:solidFill>
                <a:effectLst/>
                <a:uLnTx/>
                <a:uFillTx/>
                <a:latin typeface="Inter V"/>
                <a:ea typeface="Inter V"/>
                <a:cs typeface="Inter V"/>
              </a:rPr>
              <a:t>Private Cloud (for SAP Business One only)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161618"/>
              </a:solidFill>
              <a:effectLst/>
              <a:uLnTx/>
              <a:uFillTx/>
              <a:latin typeface="Inter V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8">
                  <a:lumMod val="10000"/>
                  <a:lumOff val="90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61618"/>
              </a:solidFill>
              <a:effectLst/>
              <a:uLnTx/>
              <a:uFillTx/>
              <a:latin typeface="Inter V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101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yum - We Bring Your Products to Li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A996B-8722-3E82-9B4E-2DF8F31E5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E2FA9-486D-4674-9BB6-FEDF6ECCC9EF}" type="datetimeFigureOut">
              <a:rPr lang="en-DK" smtClean="0"/>
              <a:pPr/>
              <a:t>07/02/2025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0DBAF-5C4B-5839-6CE5-846EF2AF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9BC0D6-E3D4-BED2-7901-2B06BCA4C641}"/>
              </a:ext>
            </a:extLst>
          </p:cNvPr>
          <p:cNvSpPr txBox="1">
            <a:spLocks/>
          </p:cNvSpPr>
          <p:nvPr userDrawn="1"/>
        </p:nvSpPr>
        <p:spPr>
          <a:xfrm>
            <a:off x="1055689" y="2380488"/>
            <a:ext cx="2525711" cy="33924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61618"/>
                </a:solidFill>
                <a:effectLst/>
                <a:uLnTx/>
                <a:uFillTx/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People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Connecting Purpose</a:t>
            </a:r>
            <a:br>
              <a:rPr lang="en-US" sz="10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br>
              <a:rPr lang="en-US" sz="10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r>
              <a:rPr lang="en-US" sz="10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Focus on the “why” and enable products come to life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61618"/>
              </a:solidFill>
              <a:effectLst/>
              <a:uLnTx/>
              <a:uFillTx/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61618"/>
              </a:solidFill>
              <a:effectLst/>
              <a:uLnTx/>
              <a:uFillTx/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61618"/>
                </a:solidFill>
                <a:effectLst/>
                <a:uLnTx/>
                <a:uFillTx/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Products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Empowering Dreams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u="sng"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transforming ordinary products into extraordinary lifelong experiences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E0C8BA-58BF-99AC-E269-C182CFE11FC7}"/>
              </a:ext>
            </a:extLst>
          </p:cNvPr>
          <p:cNvGrpSpPr/>
          <p:nvPr userDrawn="1"/>
        </p:nvGrpSpPr>
        <p:grpSpPr>
          <a:xfrm>
            <a:off x="3581400" y="1346679"/>
            <a:ext cx="7914600" cy="4527492"/>
            <a:chOff x="3581400" y="1346679"/>
            <a:chExt cx="7914600" cy="45274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49E2B3-0144-F675-ED68-3EDCAFBAD9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648074" y="1553739"/>
              <a:ext cx="7559675" cy="1875262"/>
            </a:xfrm>
            <a:prstGeom prst="rect">
              <a:avLst/>
            </a:prstGeom>
          </p:spPr>
        </p:pic>
        <p:pic>
          <p:nvPicPr>
            <p:cNvPr id="9" name="Picture 8" descr="A close up of a bottle&#10;&#10;AI-generated content may be incorrect.">
              <a:extLst>
                <a:ext uri="{FF2B5EF4-FFF2-40B4-BE49-F238E27FC236}">
                  <a16:creationId xmlns:a16="http://schemas.microsoft.com/office/drawing/2014/main" id="{D2D091A9-581D-45FE-367A-FAB167D34B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4162" y="1346679"/>
              <a:ext cx="3271838" cy="4477180"/>
            </a:xfrm>
            <a:prstGeom prst="rect">
              <a:avLst/>
            </a:prstGeom>
          </p:spPr>
        </p:pic>
        <p:pic>
          <p:nvPicPr>
            <p:cNvPr id="10" name="Picture 9" descr="A wireframe of a pipe&#10;&#10;AI-generated content may be incorrect.">
              <a:extLst>
                <a:ext uri="{FF2B5EF4-FFF2-40B4-BE49-F238E27FC236}">
                  <a16:creationId xmlns:a16="http://schemas.microsoft.com/office/drawing/2014/main" id="{AF21D2E3-289E-CEE0-A8C6-146D7ADB35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581400" y="2133000"/>
              <a:ext cx="6260288" cy="3741171"/>
            </a:xfrm>
            <a:prstGeom prst="rect">
              <a:avLst/>
            </a:prstGeom>
          </p:spPr>
        </p:pic>
      </p:grpSp>
      <p:sp>
        <p:nvSpPr>
          <p:cNvPr id="13" name="Title 3">
            <a:extLst>
              <a:ext uri="{FF2B5EF4-FFF2-40B4-BE49-F238E27FC236}">
                <a16:creationId xmlns:a16="http://schemas.microsoft.com/office/drawing/2014/main" id="{01E1450A-2BB2-800E-8ECA-45D70844860D}"/>
              </a:ext>
            </a:extLst>
          </p:cNvPr>
          <p:cNvSpPr txBox="1">
            <a:spLocks/>
          </p:cNvSpPr>
          <p:nvPr userDrawn="1"/>
        </p:nvSpPr>
        <p:spPr>
          <a:xfrm>
            <a:off x="1056000" y="765000"/>
            <a:ext cx="7542213" cy="5912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We Bring Your Products to Life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70032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yum - Learning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DC4062-A6B0-B862-54E7-2A37FB89DB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43A12E-0974-8894-846B-C2331343FA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000" y="891000"/>
            <a:ext cx="7319999" cy="596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FDDA2-0BA3-81B0-576D-8434F70A5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250" y="837000"/>
            <a:ext cx="10223499" cy="936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sz="3600">
                <a:latin typeface="+mj-lt"/>
              </a:rPr>
              <a:t>Boyum Learning</a:t>
            </a:r>
            <a:endParaRPr lang="en-DK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F2314-0DCE-37F5-9680-9D9587CC86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8000" y="6417001"/>
            <a:ext cx="1008000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5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blue gradient&#10;&#10;AI-generated content may be incorrect.">
            <a:extLst>
              <a:ext uri="{FF2B5EF4-FFF2-40B4-BE49-F238E27FC236}">
                <a16:creationId xmlns:a16="http://schemas.microsoft.com/office/drawing/2014/main" id="{A4E10AF4-A5D9-BAC2-1588-9B8F31EE6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F39B07-8927-8E5A-621A-D0CBCFF06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999" y="837000"/>
            <a:ext cx="7559925" cy="516931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088B3B8-9320-01D6-E6E1-6953EEB55B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445" t="-2979" r="50548" b="29278"/>
          <a:stretch>
            <a:fillRect/>
          </a:stretch>
        </p:blipFill>
        <p:spPr>
          <a:xfrm rot="16200000" flipH="1">
            <a:off x="4175687" y="-1158315"/>
            <a:ext cx="6912630" cy="9120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365110-1943-BAD7-8B97-7C2752C4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2000" y="836613"/>
            <a:ext cx="4895850" cy="165573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63417B-83DD-EFCD-23B6-A51AB86ED0E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312000" y="2780613"/>
            <a:ext cx="4913392" cy="3240775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FAE7321-31DA-4F65-6F70-1E8AA32EB554}"/>
              </a:ext>
            </a:extLst>
          </p:cNvPr>
          <p:cNvSpPr txBox="1">
            <a:spLocks/>
          </p:cNvSpPr>
          <p:nvPr userDrawn="1"/>
        </p:nvSpPr>
        <p:spPr>
          <a:xfrm>
            <a:off x="7967861" y="6381000"/>
            <a:ext cx="3888139" cy="360364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1"/>
                </a:solidFill>
              </a:rPr>
              <a:t> Boyum IT Solutions  |  </a:t>
            </a:r>
            <a:fld id="{9343CB44-880E-42C3-BD24-E59497928D07}" type="datetimeyyyy">
              <a:rPr lang="en-DK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lang="en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16200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yum - Map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F03AF0B0-FB4B-E1D1-1673-CFD2CD1E0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00" y="1053000"/>
            <a:ext cx="6841699" cy="41297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90FFFF-2941-38F8-9BCA-BE607726F8BF}"/>
              </a:ext>
            </a:extLst>
          </p:cNvPr>
          <p:cNvSpPr txBox="1"/>
          <p:nvPr userDrawn="1"/>
        </p:nvSpPr>
        <p:spPr>
          <a:xfrm>
            <a:off x="8759825" y="993750"/>
            <a:ext cx="2728736" cy="487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b="1">
                <a:latin typeface="+mn-lt"/>
                <a:ea typeface="Inter V" panose="02000503000000020004" pitchFamily="2" charset="0"/>
              </a:rPr>
              <a:t>Denmark </a:t>
            </a:r>
          </a:p>
          <a:p>
            <a:pPr marL="171450" indent="-17145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200">
                <a:latin typeface="+mn-lt"/>
                <a:ea typeface="Inter V" panose="02000503000000020004" pitchFamily="2" charset="0"/>
              </a:rPr>
              <a:t>Boyum IT Solutions A/S</a:t>
            </a:r>
          </a:p>
          <a:p>
            <a:pPr marL="171450" indent="-171450">
              <a:lnSpc>
                <a:spcPct val="13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200">
              <a:latin typeface="+mn-lt"/>
              <a:ea typeface="Inter V" panose="02000503000000020004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200" b="1">
                <a:latin typeface="+mn-lt"/>
                <a:ea typeface="Inter V" panose="02000503000000020004" pitchFamily="2" charset="0"/>
              </a:rPr>
              <a:t>Germany</a:t>
            </a:r>
          </a:p>
          <a:p>
            <a:pPr marL="171450" indent="-17145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200">
                <a:latin typeface="+mn-lt"/>
                <a:ea typeface="Inter V" panose="02000503000000020004" pitchFamily="2" charset="0"/>
              </a:rPr>
              <a:t>Boyum IT Solutions GmbH</a:t>
            </a:r>
          </a:p>
          <a:p>
            <a:pPr marL="171450" indent="-171450">
              <a:lnSpc>
                <a:spcPct val="13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200">
              <a:latin typeface="+mn-lt"/>
              <a:ea typeface="Inter V" panose="02000503000000020004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200" b="1">
                <a:latin typeface="+mn-lt"/>
                <a:ea typeface="Inter V" panose="02000503000000020004" pitchFamily="2" charset="0"/>
              </a:rPr>
              <a:t>USA</a:t>
            </a:r>
          </a:p>
          <a:p>
            <a:pPr marL="171450" indent="-17145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200">
                <a:latin typeface="+mn-lt"/>
                <a:ea typeface="Inter V" panose="02000503000000020004" pitchFamily="2" charset="0"/>
              </a:rPr>
              <a:t>Boyum IT Inc.</a:t>
            </a:r>
          </a:p>
          <a:p>
            <a:pPr marL="171450" indent="-171450">
              <a:lnSpc>
                <a:spcPct val="13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200">
              <a:latin typeface="+mn-lt"/>
              <a:ea typeface="Inter V" panose="02000503000000020004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200" b="1">
                <a:latin typeface="+mn-lt"/>
                <a:ea typeface="Inter V" panose="02000503000000020004" pitchFamily="2" charset="0"/>
              </a:rPr>
              <a:t>Belgium</a:t>
            </a:r>
          </a:p>
          <a:p>
            <a:pPr marL="171450" indent="-17145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200">
                <a:latin typeface="+mn-lt"/>
                <a:ea typeface="Inter V" panose="02000503000000020004" pitchFamily="2" charset="0"/>
              </a:rPr>
              <a:t>Boyum IT Solutions </a:t>
            </a:r>
            <a:r>
              <a:rPr lang="en-US" sz="1200" err="1">
                <a:latin typeface="+mn-lt"/>
                <a:ea typeface="Inter V" panose="02000503000000020004" pitchFamily="2" charset="0"/>
              </a:rPr>
              <a:t>bv</a:t>
            </a:r>
            <a:endParaRPr lang="en-US" sz="1200">
              <a:latin typeface="+mn-lt"/>
              <a:ea typeface="Inter V" panose="02000503000000020004" pitchFamily="2" charset="0"/>
            </a:endParaRPr>
          </a:p>
          <a:p>
            <a:pPr marL="171450" indent="-171450">
              <a:lnSpc>
                <a:spcPct val="13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200">
              <a:latin typeface="+mn-lt"/>
              <a:ea typeface="Inter V" panose="02000503000000020004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200" b="1">
                <a:latin typeface="+mn-lt"/>
                <a:ea typeface="Inter V" panose="02000503000000020004" pitchFamily="2" charset="0"/>
              </a:rPr>
              <a:t>Spain</a:t>
            </a:r>
          </a:p>
          <a:p>
            <a:pPr marL="171450" indent="-17145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200">
                <a:latin typeface="+mn-lt"/>
                <a:ea typeface="Inter V" panose="02000503000000020004" pitchFamily="2" charset="0"/>
              </a:rPr>
              <a:t>Boyum IT Solutions Spain S.L.</a:t>
            </a:r>
          </a:p>
          <a:p>
            <a:pPr marL="171450" indent="-171450">
              <a:lnSpc>
                <a:spcPct val="13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200">
              <a:latin typeface="+mn-lt"/>
              <a:ea typeface="Inter V" panose="02000503000000020004" pitchFamily="2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1200" b="1">
                <a:latin typeface="+mn-lt"/>
                <a:ea typeface="Inter V" panose="02000503000000020004" pitchFamily="2" charset="0"/>
              </a:rPr>
              <a:t>Hungary</a:t>
            </a:r>
          </a:p>
          <a:p>
            <a:pPr marL="171450" indent="-171450">
              <a:lnSpc>
                <a:spcPct val="13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200">
                <a:latin typeface="+mn-lt"/>
                <a:ea typeface="Inter V" panose="02000503000000020004" pitchFamily="2" charset="0"/>
              </a:rPr>
              <a:t>Budapest Development Center</a:t>
            </a:r>
          </a:p>
          <a:p>
            <a:pPr marL="171450" indent="-171450">
              <a:lnSpc>
                <a:spcPct val="13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200">
              <a:latin typeface="+mn-lt"/>
              <a:ea typeface="Inter V" panose="02000503000000020004" pitchFamily="2" charset="0"/>
            </a:endParaRPr>
          </a:p>
          <a:p>
            <a:pPr marL="0" indent="0">
              <a:lnSpc>
                <a:spcPct val="13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200" b="1">
                <a:latin typeface="+mn-lt"/>
                <a:ea typeface="Inter V" panose="02000503000000020004" pitchFamily="2" charset="0"/>
              </a:rPr>
              <a:t>Bulgaria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err="1">
                <a:latin typeface="+mn-lt"/>
                <a:ea typeface="Inter V" panose="02000503000000020004" pitchFamily="2" charset="0"/>
              </a:rPr>
              <a:t>Paperflow</a:t>
            </a:r>
            <a:r>
              <a:rPr lang="en-US" sz="1200">
                <a:latin typeface="+mn-lt"/>
                <a:ea typeface="Inter V" panose="02000503000000020004" pitchFamily="2" charset="0"/>
              </a:rPr>
              <a:t> Service Center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06D91-94C2-285F-C230-473A63B9CBBA}"/>
              </a:ext>
            </a:extLst>
          </p:cNvPr>
          <p:cNvSpPr/>
          <p:nvPr userDrawn="1"/>
        </p:nvSpPr>
        <p:spPr>
          <a:xfrm>
            <a:off x="768350" y="0"/>
            <a:ext cx="863650" cy="405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0">
                <a:ln>
                  <a:noFill/>
                </a:ln>
                <a:solidFill>
                  <a:schemeClr val="bg1"/>
                </a:solidFill>
              </a:rPr>
              <a:t>Contact</a:t>
            </a:r>
            <a:endParaRPr lang="en-DK" sz="1200" b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2E930BF6-D6FC-BCF6-27EA-9F98CFBFE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001" y="5418000"/>
            <a:ext cx="152400" cy="152400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33692E65-C017-0B68-21A8-95A13E08CF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001" y="5711740"/>
            <a:ext cx="152400" cy="152400"/>
          </a:xfrm>
          <a:prstGeom prst="rect">
            <a:avLst/>
          </a:prstGeom>
        </p:spPr>
      </p:pic>
      <p:sp>
        <p:nvSpPr>
          <p:cNvPr id="77" name="Text Placeholder 31">
            <a:extLst>
              <a:ext uri="{FF2B5EF4-FFF2-40B4-BE49-F238E27FC236}">
                <a16:creationId xmlns:a16="http://schemas.microsoft.com/office/drawing/2014/main" id="{A749D5BC-C604-272E-56FA-0D7AF29ADA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9711" y="5361432"/>
            <a:ext cx="2299274" cy="27700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pPr lvl="0"/>
            <a:r>
              <a:rPr lang="en-US"/>
              <a:t>sales@boyum-it.com</a:t>
            </a:r>
            <a:endParaRPr lang="en-DK"/>
          </a:p>
        </p:txBody>
      </p:sp>
      <p:sp>
        <p:nvSpPr>
          <p:cNvPr id="78" name="Text Placeholder 31">
            <a:extLst>
              <a:ext uri="{FF2B5EF4-FFF2-40B4-BE49-F238E27FC236}">
                <a16:creationId xmlns:a16="http://schemas.microsoft.com/office/drawing/2014/main" id="{8C8225E3-B99E-B812-87EA-D9ED27CFD1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9636" y="5638440"/>
            <a:ext cx="2299274" cy="28691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pPr lvl="0"/>
            <a:r>
              <a:rPr lang="en-US"/>
              <a:t>boyum-solutions.com</a:t>
            </a:r>
            <a:endParaRPr lang="en-DK"/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2FCBE723-C458-B86E-7590-7C84E97BEE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1836" y="5642196"/>
            <a:ext cx="2443274" cy="30680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pPr lvl="0"/>
            <a:r>
              <a:rPr lang="en-US"/>
              <a:t>instagram.com/</a:t>
            </a:r>
            <a:r>
              <a:rPr lang="en-US" err="1"/>
              <a:t>boyumit</a:t>
            </a:r>
            <a:endParaRPr lang="en-DK"/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2F88A3C-40F5-D5A9-902E-578622E53D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1836" y="5383072"/>
            <a:ext cx="2443274" cy="30680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pPr lvl="0"/>
            <a:r>
              <a:rPr lang="en-US"/>
              <a:t>youtube.com/user/</a:t>
            </a:r>
            <a:r>
              <a:rPr lang="en-US" err="1"/>
              <a:t>boyumit</a:t>
            </a:r>
            <a:endParaRPr lang="en-DK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FC7C675-EEEB-86CF-3625-CEFAAC40ED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34298" y="5201150"/>
            <a:ext cx="152400" cy="152400"/>
          </a:xfrm>
          <a:prstGeom prst="rect">
            <a:avLst/>
          </a:prstGeom>
        </p:spPr>
      </p:pic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22D916E4-5189-2319-2669-BE51F8B9A5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81836" y="5123948"/>
            <a:ext cx="2443274" cy="30680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100"/>
            </a:lvl1pPr>
            <a:lvl2pPr marL="360362" indent="0">
              <a:buNone/>
              <a:defRPr sz="1100"/>
            </a:lvl2pPr>
            <a:lvl3pPr marL="625475" indent="0">
              <a:buNone/>
              <a:defRPr sz="1100"/>
            </a:lvl3pPr>
            <a:lvl4pPr marL="896938" indent="0">
              <a:buNone/>
              <a:defRPr sz="1100"/>
            </a:lvl4pPr>
            <a:lvl5pPr marL="1166812" indent="0">
              <a:buNone/>
              <a:defRPr sz="1100"/>
            </a:lvl5pPr>
          </a:lstStyle>
          <a:p>
            <a:pPr lvl="0"/>
            <a:r>
              <a:rPr lang="en-US"/>
              <a:t>linkedin.com/company/</a:t>
            </a:r>
            <a:r>
              <a:rPr lang="en-US" err="1"/>
              <a:t>boyumit</a:t>
            </a:r>
            <a:endParaRPr lang="en-DK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555DAFD0-1266-08DD-AE6E-ED4B5F60904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34298" y="5453679"/>
            <a:ext cx="152400" cy="152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961236E-2B3E-C745-9BD9-10234C5A06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34298" y="5706208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30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blue gradient&#10;&#10;AI-generated content may be incorrect.">
            <a:extLst>
              <a:ext uri="{FF2B5EF4-FFF2-40B4-BE49-F238E27FC236}">
                <a16:creationId xmlns:a16="http://schemas.microsoft.com/office/drawing/2014/main" id="{C9831768-4316-06F7-9954-AAE1440485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227216" y="1893210"/>
            <a:ext cx="6857574" cy="3072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837F77-087F-6E53-ECD8-E0BC41B05B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985" t="1049" r="53717" b="32963"/>
          <a:stretch/>
        </p:blipFill>
        <p:spPr>
          <a:xfrm rot="5400000">
            <a:off x="2666695" y="-2666694"/>
            <a:ext cx="6858611" cy="12192000"/>
          </a:xfrm>
          <a:prstGeom prst="rect">
            <a:avLst/>
          </a:prstGeom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0A67A04-DDE8-4628-4897-3B566A595851}"/>
              </a:ext>
            </a:extLst>
          </p:cNvPr>
          <p:cNvSpPr txBox="1">
            <a:spLocks/>
          </p:cNvSpPr>
          <p:nvPr userDrawn="1"/>
        </p:nvSpPr>
        <p:spPr>
          <a:xfrm>
            <a:off x="7967861" y="6381000"/>
            <a:ext cx="3888139" cy="360364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1"/>
                </a:solidFill>
              </a:rPr>
              <a:t> Boyum IT Solutions  |  </a:t>
            </a:r>
            <a:fld id="{9343CB44-880E-42C3-BD24-E59497928D07}" type="datetimeyyyy">
              <a:rPr lang="en-DK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lang="en-DK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B4DD8F-4CA6-8AAC-771B-2AD4F3C15F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836613"/>
            <a:ext cx="7559675" cy="201612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3F7C278-5ADE-BCB5-621D-3701FDED5EE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84250" y="3141000"/>
            <a:ext cx="7577217" cy="28803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15362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d blue gradient&#10;&#10;AI-generated content may be incorrect.">
            <a:extLst>
              <a:ext uri="{FF2B5EF4-FFF2-40B4-BE49-F238E27FC236}">
                <a16:creationId xmlns:a16="http://schemas.microsoft.com/office/drawing/2014/main" id="{C4744C79-DBEB-CAC4-55A6-423738A8D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227216" y="1893210"/>
            <a:ext cx="6857574" cy="3072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837F77-087F-6E53-ECD8-E0BC41B05B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462" t="11020" r="34206" b="22992"/>
          <a:stretch/>
        </p:blipFill>
        <p:spPr>
          <a:xfrm rot="5400000" flipV="1">
            <a:off x="2661615" y="-2661615"/>
            <a:ext cx="6868770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2B6ECF-4D3B-8AAA-BF87-EA73146BF8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836613"/>
            <a:ext cx="7559675" cy="201612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0A67A04-DDE8-4628-4897-3B566A595851}"/>
              </a:ext>
            </a:extLst>
          </p:cNvPr>
          <p:cNvSpPr txBox="1">
            <a:spLocks/>
          </p:cNvSpPr>
          <p:nvPr userDrawn="1"/>
        </p:nvSpPr>
        <p:spPr>
          <a:xfrm>
            <a:off x="7967861" y="6381000"/>
            <a:ext cx="3888139" cy="360364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tx1"/>
                </a:solidFill>
              </a:rPr>
              <a:t> Boyum IT Solutions  |  </a:t>
            </a:r>
            <a:fld id="{9343CB44-880E-42C3-BD24-E59497928D07}" type="datetimeyyyy">
              <a:rPr lang="en-DK" smtClean="0">
                <a:solidFill>
                  <a:schemeClr val="tx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lang="en-DK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E03B0-B748-E527-00E8-24470B47393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84250" y="3141000"/>
            <a:ext cx="7577217" cy="28803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37408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B3F12CA-21EC-326F-E4D1-0AC398F58F2F}"/>
              </a:ext>
            </a:extLst>
          </p:cNvPr>
          <p:cNvSpPr/>
          <p:nvPr userDrawn="1"/>
        </p:nvSpPr>
        <p:spPr>
          <a:xfrm>
            <a:off x="8975725" y="836613"/>
            <a:ext cx="2232025" cy="5184773"/>
          </a:xfrm>
          <a:prstGeom prst="rect">
            <a:avLst/>
          </a:prstGeom>
          <a:solidFill>
            <a:srgbClr val="B6D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9" name="Picture 8" descr="A close up of a bottle&#10;&#10;AI-generated content may be incorrect.">
            <a:extLst>
              <a:ext uri="{FF2B5EF4-FFF2-40B4-BE49-F238E27FC236}">
                <a16:creationId xmlns:a16="http://schemas.microsoft.com/office/drawing/2014/main" id="{691CC49B-BDF6-5A34-85D8-D47D838022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"/>
          <a:stretch/>
        </p:blipFill>
        <p:spPr>
          <a:xfrm>
            <a:off x="9298559" y="2619000"/>
            <a:ext cx="1926733" cy="340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DA2C5D-A110-290C-2B12-BF6822407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836613"/>
            <a:ext cx="7559675" cy="201612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C0C747-F541-2935-2C28-936446299CF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984250" y="3141000"/>
            <a:ext cx="7577217" cy="28803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19103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B011C-AEE9-2622-86D3-FA59F00B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0" y="837000"/>
            <a:ext cx="1022375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0A22D-D0DC-926E-23E2-2E325BF46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000" y="1747213"/>
            <a:ext cx="10223750" cy="427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6FA71AF-05DF-0BC4-63AD-ECE97B1B332E}"/>
              </a:ext>
            </a:extLst>
          </p:cNvPr>
          <p:cNvSpPr txBox="1">
            <a:spLocks/>
          </p:cNvSpPr>
          <p:nvPr userDrawn="1"/>
        </p:nvSpPr>
        <p:spPr>
          <a:xfrm>
            <a:off x="984250" y="837000"/>
            <a:ext cx="10223500" cy="910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DK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259E42-14E7-E0F7-8982-B8AD0EA970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28059"/>
            <a:ext cx="847058" cy="2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5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39" r:id="rId2"/>
    <p:sldLayoutId id="2147483956" r:id="rId3"/>
    <p:sldLayoutId id="2147483957" r:id="rId4"/>
    <p:sldLayoutId id="2147484000" r:id="rId5"/>
    <p:sldLayoutId id="2147484005" r:id="rId6"/>
    <p:sldLayoutId id="2147483941" r:id="rId7"/>
    <p:sldLayoutId id="2147483958" r:id="rId8"/>
    <p:sldLayoutId id="2147483942" r:id="rId9"/>
    <p:sldLayoutId id="2147483975" r:id="rId10"/>
    <p:sldLayoutId id="2147483929" r:id="rId11"/>
    <p:sldLayoutId id="2147483999" r:id="rId12"/>
    <p:sldLayoutId id="214748399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pos="620" userDrawn="1">
          <p15:clr>
            <a:srgbClr val="F26B43"/>
          </p15:clr>
        </p15:guide>
        <p15:guide id="7" orient="horz" pos="3793" userDrawn="1">
          <p15:clr>
            <a:srgbClr val="F26B43"/>
          </p15:clr>
        </p15:guide>
        <p15:guide id="8" pos="7060" userDrawn="1">
          <p15:clr>
            <a:srgbClr val="F26B43"/>
          </p15:clr>
        </p15:guide>
        <p15:guide id="9" orient="horz" pos="2160">
          <p15:clr>
            <a:srgbClr val="F26B43"/>
          </p15:clr>
        </p15:guide>
        <p15:guide id="15" pos="3976" userDrawn="1">
          <p15:clr>
            <a:srgbClr val="F26B43"/>
          </p15:clr>
        </p15:guide>
        <p15:guide id="16" pos="3704" userDrawn="1">
          <p15:clr>
            <a:srgbClr val="F26B43"/>
          </p15:clr>
        </p15:guide>
        <p15:guide id="17" pos="2298" userDrawn="1">
          <p15:clr>
            <a:srgbClr val="F26B43"/>
          </p15:clr>
        </p15:guide>
        <p15:guide id="18" pos="5382" userDrawn="1">
          <p15:clr>
            <a:srgbClr val="F26B43"/>
          </p15:clr>
        </p15:guide>
        <p15:guide id="19" pos="2026" userDrawn="1">
          <p15:clr>
            <a:srgbClr val="F26B43"/>
          </p15:clr>
        </p15:guide>
        <p15:guide id="20" pos="5654" userDrawn="1">
          <p15:clr>
            <a:srgbClr val="F26B43"/>
          </p15:clr>
        </p15:guide>
        <p15:guide id="21" pos="484" userDrawn="1">
          <p15:clr>
            <a:srgbClr val="F26B43"/>
          </p15:clr>
        </p15:guide>
        <p15:guide id="22" pos="71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9259E42-14E7-E0F7-8982-B8AD0EA97011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28059"/>
            <a:ext cx="847058" cy="24094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EAC90F3-1B78-757D-9018-27797892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0" y="837000"/>
            <a:ext cx="1022375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175FE5-85EF-7197-2A31-F7A48A336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000" y="1747213"/>
            <a:ext cx="10223750" cy="427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7194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96" r:id="rId2"/>
    <p:sldLayoutId id="2147483782" r:id="rId3"/>
    <p:sldLayoutId id="2147483935" r:id="rId4"/>
    <p:sldLayoutId id="2147483798" r:id="rId5"/>
    <p:sldLayoutId id="2147483786" r:id="rId6"/>
    <p:sldLayoutId id="2147483963" r:id="rId7"/>
    <p:sldLayoutId id="2147483784" r:id="rId8"/>
    <p:sldLayoutId id="2147484002" r:id="rId9"/>
    <p:sldLayoutId id="2147484003" r:id="rId10"/>
    <p:sldLayoutId id="2147484004" r:id="rId11"/>
    <p:sldLayoutId id="2147483972" r:id="rId12"/>
    <p:sldLayoutId id="2147483969" r:id="rId13"/>
    <p:sldLayoutId id="2147483970" r:id="rId14"/>
    <p:sldLayoutId id="2147483966" r:id="rId15"/>
    <p:sldLayoutId id="2147483968" r:id="rId16"/>
    <p:sldLayoutId id="2147483967" r:id="rId17"/>
    <p:sldLayoutId id="2147483930" r:id="rId18"/>
    <p:sldLayoutId id="2147483964" r:id="rId19"/>
    <p:sldLayoutId id="2147483961" r:id="rId20"/>
    <p:sldLayoutId id="2147483932" r:id="rId21"/>
    <p:sldLayoutId id="2147484006" r:id="rId22"/>
    <p:sldLayoutId id="2147483940" r:id="rId23"/>
    <p:sldLayoutId id="2147483973" r:id="rId24"/>
    <p:sldLayoutId id="2147483977" r:id="rId25"/>
    <p:sldLayoutId id="2147483978" r:id="rId26"/>
    <p:sldLayoutId id="2147483981" r:id="rId27"/>
    <p:sldLayoutId id="2147483979" r:id="rId28"/>
    <p:sldLayoutId id="2147483933" r:id="rId29"/>
    <p:sldLayoutId id="2147483944" r:id="rId30"/>
    <p:sldLayoutId id="2147483945" r:id="rId31"/>
    <p:sldLayoutId id="2147483946" r:id="rId32"/>
    <p:sldLayoutId id="2147483974" r:id="rId33"/>
    <p:sldLayoutId id="2147483790" r:id="rId34"/>
    <p:sldLayoutId id="2147483791" r:id="rId35"/>
    <p:sldLayoutId id="2147484007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6" pos="620">
          <p15:clr>
            <a:srgbClr val="F26B43"/>
          </p15:clr>
        </p15:guide>
        <p15:guide id="8" pos="7060">
          <p15:clr>
            <a:srgbClr val="F26B43"/>
          </p15:clr>
        </p15:guide>
        <p15:guide id="9" orient="horz" pos="2160">
          <p15:clr>
            <a:srgbClr val="F26B43"/>
          </p15:clr>
        </p15:guide>
        <p15:guide id="15" pos="3976">
          <p15:clr>
            <a:srgbClr val="F26B43"/>
          </p15:clr>
        </p15:guide>
        <p15:guide id="16" pos="3704">
          <p15:clr>
            <a:srgbClr val="F26B43"/>
          </p15:clr>
        </p15:guide>
        <p15:guide id="17" pos="2298">
          <p15:clr>
            <a:srgbClr val="F26B43"/>
          </p15:clr>
        </p15:guide>
        <p15:guide id="18" pos="5382">
          <p15:clr>
            <a:srgbClr val="F26B43"/>
          </p15:clr>
        </p15:guide>
        <p15:guide id="19" pos="2026">
          <p15:clr>
            <a:srgbClr val="F26B43"/>
          </p15:clr>
        </p15:guide>
        <p15:guide id="20" pos="5654">
          <p15:clr>
            <a:srgbClr val="F26B43"/>
          </p15:clr>
        </p15:guide>
        <p15:guide id="24" orient="horz" pos="527" userDrawn="1">
          <p15:clr>
            <a:srgbClr val="F26B43"/>
          </p15:clr>
        </p15:guide>
        <p15:guide id="27" orient="horz" pos="3793" userDrawn="1">
          <p15:clr>
            <a:srgbClr val="F26B43"/>
          </p15:clr>
        </p15:guide>
        <p15:guide id="28" pos="484" userDrawn="1">
          <p15:clr>
            <a:srgbClr val="F26B43"/>
          </p15:clr>
        </p15:guide>
        <p15:guide id="29" pos="719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9259E42-14E7-E0F7-8982-B8AD0EA970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8942" y="6428059"/>
            <a:ext cx="847058" cy="2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6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9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pos="620">
          <p15:clr>
            <a:srgbClr val="F26B43"/>
          </p15:clr>
        </p15:guide>
        <p15:guide id="7" orient="horz" pos="3793" userDrawn="1">
          <p15:clr>
            <a:srgbClr val="F26B43"/>
          </p15:clr>
        </p15:guide>
        <p15:guide id="8" pos="7060">
          <p15:clr>
            <a:srgbClr val="F26B43"/>
          </p15:clr>
        </p15:guide>
        <p15:guide id="9" orient="horz" pos="2160">
          <p15:clr>
            <a:srgbClr val="F26B43"/>
          </p15:clr>
        </p15:guide>
        <p15:guide id="10" pos="484">
          <p15:clr>
            <a:srgbClr val="F26B43"/>
          </p15:clr>
        </p15:guide>
        <p15:guide id="15" pos="3976">
          <p15:clr>
            <a:srgbClr val="F26B43"/>
          </p15:clr>
        </p15:guide>
        <p15:guide id="16" pos="3704">
          <p15:clr>
            <a:srgbClr val="F26B43"/>
          </p15:clr>
        </p15:guide>
        <p15:guide id="17" pos="2298">
          <p15:clr>
            <a:srgbClr val="F26B43"/>
          </p15:clr>
        </p15:guide>
        <p15:guide id="18" pos="5382">
          <p15:clr>
            <a:srgbClr val="F26B43"/>
          </p15:clr>
        </p15:guide>
        <p15:guide id="19" pos="2026">
          <p15:clr>
            <a:srgbClr val="F26B43"/>
          </p15:clr>
        </p15:guide>
        <p15:guide id="20" pos="5654">
          <p15:clr>
            <a:srgbClr val="F26B43"/>
          </p15:clr>
        </p15:guide>
        <p15:guide id="21" pos="719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29E2C-1EF8-443A-E627-50E8C7947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350" y="6381000"/>
            <a:ext cx="2807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16E2FA9-486D-4674-9BB6-FEDF6ECCC9EF}" type="datetimeFigureOut">
              <a:rPr lang="en-DK" smtClean="0"/>
              <a:pPr/>
              <a:t>07/02/2025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4F4DE-14AE-5ABC-031F-516F9C25C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DK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25857B9A-FB67-6140-13C2-31F81794857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000" y="6417000"/>
            <a:ext cx="1008000" cy="25200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256E54E-2E71-9E3B-B79E-67BCC4C9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0" y="837000"/>
            <a:ext cx="10223750" cy="57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927420-DE86-1F86-1352-CDAA9EAD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000" y="1747213"/>
            <a:ext cx="10223750" cy="427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9700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pos="620">
          <p15:clr>
            <a:srgbClr val="F26B43"/>
          </p15:clr>
        </p15:guide>
        <p15:guide id="7" orient="horz" pos="3793" userDrawn="1">
          <p15:clr>
            <a:srgbClr val="F26B43"/>
          </p15:clr>
        </p15:guide>
        <p15:guide id="8" pos="7060">
          <p15:clr>
            <a:srgbClr val="F26B43"/>
          </p15:clr>
        </p15:guide>
        <p15:guide id="9" orient="horz" pos="2160">
          <p15:clr>
            <a:srgbClr val="F26B43"/>
          </p15:clr>
        </p15:guide>
        <p15:guide id="10" pos="484">
          <p15:clr>
            <a:srgbClr val="F26B43"/>
          </p15:clr>
        </p15:guide>
        <p15:guide id="15" pos="3976">
          <p15:clr>
            <a:srgbClr val="F26B43"/>
          </p15:clr>
        </p15:guide>
        <p15:guide id="16" pos="3704">
          <p15:clr>
            <a:srgbClr val="F26B43"/>
          </p15:clr>
        </p15:guide>
        <p15:guide id="17" pos="2298">
          <p15:clr>
            <a:srgbClr val="F26B43"/>
          </p15:clr>
        </p15:guide>
        <p15:guide id="18" pos="5382">
          <p15:clr>
            <a:srgbClr val="F26B43"/>
          </p15:clr>
        </p15:guide>
        <p15:guide id="19" pos="2026">
          <p15:clr>
            <a:srgbClr val="F26B43"/>
          </p15:clr>
        </p15:guide>
        <p15:guide id="20" pos="5654">
          <p15:clr>
            <a:srgbClr val="F26B43"/>
          </p15:clr>
        </p15:guide>
        <p15:guide id="21" pos="71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jeppetobiashatting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hyperlink" Target="https://www.linkedin.com/in/stephen-rainbow-5281a52b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E556-30FC-C101-3E9A-08A5E45E0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999" y="2492999"/>
            <a:ext cx="7272000" cy="14112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Perfion update Q3 2025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970BB-41C3-4B75-7CEB-B74EB5F94B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Webinar for </a:t>
            </a:r>
            <a:r>
              <a:rPr lang="en-US" err="1"/>
              <a:t>Perfion</a:t>
            </a:r>
            <a:r>
              <a:rPr lang="en-US"/>
              <a:t> customers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7579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F57BD-25C9-1F80-1BB9-003990D89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06A06F1-5E85-DB7A-92A6-F5909DE5904C}"/>
              </a:ext>
            </a:extLst>
          </p:cNvPr>
          <p:cNvSpPr/>
          <p:nvPr/>
        </p:nvSpPr>
        <p:spPr>
          <a:xfrm>
            <a:off x="703892" y="4789088"/>
            <a:ext cx="10223500" cy="1789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BC83A-7E86-B128-893C-A8E657AE7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1" y="1797838"/>
            <a:ext cx="4319750" cy="42483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Use the new importer directly in Windows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New importer see vastly increased performance on large data set</a:t>
            </a:r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Can run imports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Previously only in Actions &amp; Import Wizard</a:t>
            </a:r>
          </a:p>
          <a:p>
            <a:endParaRPr lang="en-US" sz="1400"/>
          </a:p>
          <a:p>
            <a:r>
              <a:rPr lang="en-US" sz="1400"/>
              <a:t>The “legacy” importer is still available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0EB84-39C0-F786-E86D-3F7264FA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7000"/>
            <a:ext cx="10223499" cy="566262"/>
          </a:xfrm>
        </p:spPr>
        <p:txBody>
          <a:bodyPr>
            <a:normAutofit fontScale="90000"/>
          </a:bodyPr>
          <a:lstStyle/>
          <a:p>
            <a:r>
              <a:rPr lang="en-US"/>
              <a:t>New Import – Windows GUI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97451-A642-9DB4-2F49-F1BB51CF11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Better Performance</a:t>
            </a:r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FE74B-963B-C62D-0803-16503B8DB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000" y="1860101"/>
            <a:ext cx="8296911" cy="41861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09AE61-5C0F-17D1-0B4F-7D2199CC9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09" y="4789087"/>
            <a:ext cx="4222247" cy="1488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01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2E65C-5178-E42C-41E1-0B08BB6F9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FBD4E7-B917-D94D-9AE7-6A45BC608331}"/>
              </a:ext>
            </a:extLst>
          </p:cNvPr>
          <p:cNvSpPr/>
          <p:nvPr/>
        </p:nvSpPr>
        <p:spPr>
          <a:xfrm>
            <a:off x="984250" y="1701000"/>
            <a:ext cx="4895751" cy="418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FD06A-0EF2-B447-AD45-F165550C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000" y="1803414"/>
            <a:ext cx="4319750" cy="4248389"/>
          </a:xfrm>
        </p:spPr>
        <p:txBody>
          <a:bodyPr>
            <a:normAutofit/>
          </a:bodyPr>
          <a:lstStyle/>
          <a:p>
            <a:r>
              <a:rPr lang="en-US" sz="1400"/>
              <a:t>Have you ever done this?</a:t>
            </a:r>
          </a:p>
          <a:p>
            <a:r>
              <a:rPr lang="en-US" sz="1400"/>
              <a:t>You want to import a new series of product into a category but forget to specify the entire path in the import file.</a:t>
            </a:r>
          </a:p>
          <a:p>
            <a:r>
              <a:rPr lang="en-US" sz="1400"/>
              <a:t>Result: New </a:t>
            </a:r>
            <a:r>
              <a:rPr lang="en-US" sz="1400" b="1"/>
              <a:t>Wrong</a:t>
            </a:r>
            <a:r>
              <a:rPr lang="en-US" sz="1400"/>
              <a:t> category in the root of the tree </a:t>
            </a:r>
            <a:r>
              <a:rPr lang="en-US" sz="1400">
                <a:sym typeface="Wingdings" panose="05000000000000000000" pitchFamily="2" charset="2"/>
              </a:rPr>
              <a:t></a:t>
            </a:r>
            <a:endParaRPr lang="en-US" sz="1400"/>
          </a:p>
          <a:p>
            <a:endParaRPr lang="en-US" sz="1400"/>
          </a:p>
          <a:p>
            <a:r>
              <a:rPr lang="en-US" sz="2000" b="1">
                <a:solidFill>
                  <a:srgbClr val="007443"/>
                </a:solidFill>
              </a:rPr>
              <a:t>NO MORE!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FE58FA-96EB-47E4-579B-0CBFDB6E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7000"/>
            <a:ext cx="10223499" cy="566262"/>
          </a:xfrm>
        </p:spPr>
        <p:txBody>
          <a:bodyPr>
            <a:normAutofit fontScale="90000"/>
          </a:bodyPr>
          <a:lstStyle/>
          <a:p>
            <a:r>
              <a:rPr lang="en-US"/>
              <a:t>New Import – Import Without Entire Hierarchy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10531-7E4D-9C27-DF63-6DF36DF19A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Better Performance</a:t>
            </a:r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4C484-4A00-A9E4-0DA0-30BAEE20D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85" y="1832307"/>
            <a:ext cx="6373114" cy="38200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 descr="Sad face outline with solid fill">
            <a:extLst>
              <a:ext uri="{FF2B5EF4-FFF2-40B4-BE49-F238E27FC236}">
                <a16:creationId xmlns:a16="http://schemas.microsoft.com/office/drawing/2014/main" id="{CAD18381-8CE9-5677-34CA-F53DFDEE2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0000" y="46329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6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C5030-EDF7-BDF7-3F5A-DCBEE26DE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3313E6-1A76-3486-8720-2ADCD7592765}"/>
              </a:ext>
            </a:extLst>
          </p:cNvPr>
          <p:cNvSpPr/>
          <p:nvPr/>
        </p:nvSpPr>
        <p:spPr>
          <a:xfrm>
            <a:off x="984250" y="1701000"/>
            <a:ext cx="4895751" cy="418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A2A5-E79D-8593-60B4-A36F550AA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000" y="1803414"/>
            <a:ext cx="4319750" cy="42483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New Importer finds the item in the hierarchy</a:t>
            </a:r>
            <a:r>
              <a:rPr lang="en-US" sz="1400" b="1"/>
              <a:t> if the item is unique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If the item (Cups) exist in </a:t>
            </a:r>
            <a:r>
              <a:rPr lang="en-US" sz="1400" b="1"/>
              <a:t>root</a:t>
            </a:r>
            <a:r>
              <a:rPr lang="en-US" sz="1400"/>
              <a:t> and other positions it will be added to 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If the item exists in multiple non-root positions, an error is thrown. </a:t>
            </a:r>
            <a:endParaRPr lang="en-US" sz="22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/>
          </a:p>
          <a:p>
            <a:endParaRPr lang="en-US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AFA32E-2B1F-1D49-3A49-731F4CB7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7000"/>
            <a:ext cx="10223499" cy="566262"/>
          </a:xfrm>
        </p:spPr>
        <p:txBody>
          <a:bodyPr>
            <a:normAutofit fontScale="90000"/>
          </a:bodyPr>
          <a:lstStyle/>
          <a:p>
            <a:r>
              <a:rPr lang="en-US"/>
              <a:t>New Import – Import Without Entire Hierarchy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40FA0-56B4-E127-9734-375994C120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Better Performance</a:t>
            </a:r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35E33-691F-FD86-FD0A-49BDBB3A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428" b="880"/>
          <a:stretch>
            <a:fillRect/>
          </a:stretch>
        </p:blipFill>
        <p:spPr>
          <a:xfrm>
            <a:off x="514885" y="1832307"/>
            <a:ext cx="6372000" cy="3816000"/>
          </a:xfrm>
          <a:prstGeom prst="rect">
            <a:avLst/>
          </a:prstGeom>
        </p:spPr>
      </p:pic>
      <p:pic>
        <p:nvPicPr>
          <p:cNvPr id="10" name="Graphic 9" descr="Smiling with hearts face outline with solid fill">
            <a:extLst>
              <a:ext uri="{FF2B5EF4-FFF2-40B4-BE49-F238E27FC236}">
                <a16:creationId xmlns:a16="http://schemas.microsoft.com/office/drawing/2014/main" id="{D274F482-6CFD-1B82-06EF-95B7922CC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00000" y="46329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94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606E5-0521-7AD5-48FD-3FB599F76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7F9D6F-4BA2-8597-691F-F68D9705830E}"/>
              </a:ext>
            </a:extLst>
          </p:cNvPr>
          <p:cNvSpPr/>
          <p:nvPr/>
        </p:nvSpPr>
        <p:spPr>
          <a:xfrm>
            <a:off x="6456000" y="1835262"/>
            <a:ext cx="4895751" cy="418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5EB4CB-9898-E1AD-19BE-E92E6C99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6612"/>
            <a:ext cx="10223499" cy="566262"/>
          </a:xfrm>
        </p:spPr>
        <p:txBody>
          <a:bodyPr>
            <a:normAutofit fontScale="90000"/>
          </a:bodyPr>
          <a:lstStyle/>
          <a:p>
            <a:r>
              <a:rPr lang="en-US"/>
              <a:t>New Import – Import Through API Service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79976-3D23-9970-DFE9-3E3E750BB5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Better Performance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BD44338-30DD-35D3-1BEF-0AA5D4052345}"/>
              </a:ext>
            </a:extLst>
          </p:cNvPr>
          <p:cNvSpPr txBox="1">
            <a:spLocks/>
          </p:cNvSpPr>
          <p:nvPr/>
        </p:nvSpPr>
        <p:spPr>
          <a:xfrm>
            <a:off x="1128000" y="1840178"/>
            <a:ext cx="4319750" cy="4248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You can now upload excel &amp; asset zip files through API and start imports remotely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Authenticate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Upload import file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(option) upload asset file (.zip)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Start import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Check status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Documentation &amp; Postman collection available on Knowledge Base (soon)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5E4C8D-9580-3734-1429-B27AA936D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000" y="1557000"/>
            <a:ext cx="6345717" cy="42793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07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F1D4A-2863-0045-7BD9-DCB44A1FA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E3B6B3-825F-FB80-E980-ECEB97FE4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Release Demo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7C85D-69C3-7513-28BD-56F7DA517A53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/>
              <a:t>Notifications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75590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34DEB-8BD4-71D2-00E2-7DCED9DE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8EB43E-579C-F3CB-04CA-2E5AF317C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What’s next?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691E7-B75F-5802-729E-E0EF57FDDCB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/>
              <a:t>Release 2025-R3 and on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4491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20D5D-DEBC-F893-252B-8AB1F4AB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8E43B1-97FF-AD37-9085-52E25892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7000"/>
            <a:ext cx="7559675" cy="566262"/>
          </a:xfrm>
        </p:spPr>
        <p:txBody>
          <a:bodyPr>
            <a:normAutofit fontScale="90000"/>
          </a:bodyPr>
          <a:lstStyle/>
          <a:p>
            <a:r>
              <a:rPr lang="en-US"/>
              <a:t>Roadmap Perfion</a:t>
            </a:r>
            <a:endParaRPr lang="en-DK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DF88934-4E3F-126F-1BC9-0054B1D95D99}"/>
              </a:ext>
            </a:extLst>
          </p:cNvPr>
          <p:cNvSpPr txBox="1"/>
          <p:nvPr/>
        </p:nvSpPr>
        <p:spPr>
          <a:xfrm>
            <a:off x="2044699" y="1624807"/>
            <a:ext cx="203171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AI Functionality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Automapping in Wizard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Prompt based values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Enrichment </a:t>
            </a:r>
            <a:r>
              <a:rPr lang="en-US" sz="1200" err="1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Workmode</a:t>
            </a:r>
            <a:b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endParaRPr lang="en-US" sz="1200">
              <a:solidFill>
                <a:srgbClr val="000000"/>
              </a:solidFill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20F8CA-9A24-5C66-3A81-E30416685511}"/>
              </a:ext>
            </a:extLst>
          </p:cNvPr>
          <p:cNvSpPr/>
          <p:nvPr/>
        </p:nvSpPr>
        <p:spPr>
          <a:xfrm>
            <a:off x="922873" y="1485000"/>
            <a:ext cx="3228740" cy="100012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51FA965-E79B-8071-D515-189881A0C16A}"/>
              </a:ext>
            </a:extLst>
          </p:cNvPr>
          <p:cNvSpPr txBox="1"/>
          <p:nvPr/>
        </p:nvSpPr>
        <p:spPr>
          <a:xfrm>
            <a:off x="5536905" y="1574433"/>
            <a:ext cx="213183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Web catch up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Administration &amp; Settings in </a:t>
            </a:r>
            <a:r>
              <a:rPr lang="en-US" sz="1200" err="1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webclient</a:t>
            </a:r>
            <a:endParaRPr lang="en-US" sz="1200">
              <a:solidFill>
                <a:srgbClr val="000000"/>
              </a:solidFill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F00EB8-EB1A-F57D-2C09-06B50B671244}"/>
              </a:ext>
            </a:extLst>
          </p:cNvPr>
          <p:cNvSpPr/>
          <p:nvPr/>
        </p:nvSpPr>
        <p:spPr>
          <a:xfrm>
            <a:off x="4440000" y="1485000"/>
            <a:ext cx="3228740" cy="100012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D6F9E9-5B71-D7E0-D35D-1E2B5A6F9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176" y="1706030"/>
            <a:ext cx="671658" cy="558064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F17EE599-C831-945B-21C7-0BFD870AE00D}"/>
              </a:ext>
            </a:extLst>
          </p:cNvPr>
          <p:cNvSpPr txBox="1"/>
          <p:nvPr/>
        </p:nvSpPr>
        <p:spPr>
          <a:xfrm>
            <a:off x="1986699" y="3156490"/>
            <a:ext cx="2131835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Boyum </a:t>
            </a:r>
            <a:r>
              <a:rPr lang="en-US" sz="1200" b="1" err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Look’n’feel</a:t>
            </a:r>
            <a:endParaRPr lang="en-US" sz="1200" b="1">
              <a:solidFill>
                <a:srgbClr val="FF902E"/>
              </a:solidFill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E6BBCC7-6A98-52CB-86B9-E4D73D4D40A1}"/>
              </a:ext>
            </a:extLst>
          </p:cNvPr>
          <p:cNvSpPr/>
          <p:nvPr/>
        </p:nvSpPr>
        <p:spPr>
          <a:xfrm>
            <a:off x="922873" y="2806016"/>
            <a:ext cx="3228740" cy="100012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65CC15-C644-979A-626A-03A536D41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38" y="3013122"/>
            <a:ext cx="671658" cy="558064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FE751893-BEE3-C7F9-A12A-7464A3BCBD21}"/>
              </a:ext>
            </a:extLst>
          </p:cNvPr>
          <p:cNvSpPr txBox="1"/>
          <p:nvPr/>
        </p:nvSpPr>
        <p:spPr>
          <a:xfrm>
            <a:off x="5536905" y="3035858"/>
            <a:ext cx="208205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Imp. Wizard – Save mappings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Reuse mappings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094E49-C211-F28F-971E-0ECB34C74ED0}"/>
              </a:ext>
            </a:extLst>
          </p:cNvPr>
          <p:cNvSpPr/>
          <p:nvPr/>
        </p:nvSpPr>
        <p:spPr>
          <a:xfrm>
            <a:off x="4440000" y="2796337"/>
            <a:ext cx="3228740" cy="100012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1EC5A2-B112-80FA-E2CA-AA4E47E9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76" y="3035858"/>
            <a:ext cx="671658" cy="558064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72893505-78FA-D89B-319A-46648A3CEDF1}"/>
              </a:ext>
            </a:extLst>
          </p:cNvPr>
          <p:cNvSpPr txBox="1"/>
          <p:nvPr/>
        </p:nvSpPr>
        <p:spPr>
          <a:xfrm>
            <a:off x="1944576" y="4436783"/>
            <a:ext cx="2131835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Portuguese  UI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DE34A79-FFFA-18CD-A96E-0067CE41E5B4}"/>
              </a:ext>
            </a:extLst>
          </p:cNvPr>
          <p:cNvSpPr/>
          <p:nvPr/>
        </p:nvSpPr>
        <p:spPr>
          <a:xfrm>
            <a:off x="922873" y="4127032"/>
            <a:ext cx="3228740" cy="100012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0E79E3-8C49-E638-F461-936C9262E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57" y="4342417"/>
            <a:ext cx="671658" cy="558064"/>
          </a:xfrm>
          <a:prstGeom prst="rect">
            <a:avLst/>
          </a:prstGeom>
        </p:spPr>
      </p:pic>
      <p:sp>
        <p:nvSpPr>
          <p:cNvPr id="23" name="TextBox 5">
            <a:extLst>
              <a:ext uri="{FF2B5EF4-FFF2-40B4-BE49-F238E27FC236}">
                <a16:creationId xmlns:a16="http://schemas.microsoft.com/office/drawing/2014/main" id="{A5E094F0-52B9-7F03-D687-31395110A74E}"/>
              </a:ext>
            </a:extLst>
          </p:cNvPr>
          <p:cNvSpPr txBox="1"/>
          <p:nvPr/>
        </p:nvSpPr>
        <p:spPr>
          <a:xfrm>
            <a:off x="5373592" y="4302260"/>
            <a:ext cx="213183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/>
                <a:ea typeface="Inter V"/>
                <a:cs typeface="Inter V"/>
              </a:rPr>
              <a:t>Action Improvements</a:t>
            </a:r>
          </a:p>
          <a:p>
            <a:r>
              <a:rPr lang="en-US" sz="1200">
                <a:solidFill>
                  <a:srgbClr val="000000"/>
                </a:solidFill>
                <a:latin typeface="Inter V"/>
                <a:ea typeface="Inter V"/>
                <a:cs typeface="Inter V"/>
              </a:rPr>
              <a:t>Query against data table</a:t>
            </a:r>
            <a:br>
              <a:rPr lang="en-US" sz="12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r>
              <a:rPr lang="en-US" sz="1200">
                <a:solidFill>
                  <a:srgbClr val="000000"/>
                </a:solidFill>
                <a:latin typeface="Inter V"/>
                <a:ea typeface="Inter V"/>
                <a:cs typeface="Inter V"/>
              </a:rPr>
              <a:t>Write to job log</a:t>
            </a:r>
            <a:br>
              <a:rPr lang="en-US" sz="12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r>
              <a:rPr lang="en-US" sz="1200">
                <a:solidFill>
                  <a:srgbClr val="000000"/>
                </a:solidFill>
                <a:latin typeface="Inter V"/>
                <a:ea typeface="Inter V"/>
                <a:cs typeface="Inter V"/>
              </a:rPr>
              <a:t>Better variable support</a:t>
            </a:r>
            <a:br>
              <a:rPr lang="en-US" sz="12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endParaRPr lang="en-US" sz="1200">
              <a:solidFill>
                <a:srgbClr val="000000"/>
              </a:solidFill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6A9F0EB-D643-5BFB-B09A-8337E8307687}"/>
              </a:ext>
            </a:extLst>
          </p:cNvPr>
          <p:cNvSpPr/>
          <p:nvPr/>
        </p:nvSpPr>
        <p:spPr>
          <a:xfrm>
            <a:off x="4440000" y="4164014"/>
            <a:ext cx="3228740" cy="96314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ECAD7A-889D-1705-5A16-A5AF9C9A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11" y="4298194"/>
            <a:ext cx="671658" cy="558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C4D00-4756-9E00-EE41-D9CDF34167C8}"/>
              </a:ext>
            </a:extLst>
          </p:cNvPr>
          <p:cNvSpPr txBox="1"/>
          <p:nvPr/>
        </p:nvSpPr>
        <p:spPr>
          <a:xfrm>
            <a:off x="1894887" y="5571088"/>
            <a:ext cx="2131835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/>
                <a:ea typeface="Inter V"/>
                <a:cs typeface="Inter V"/>
              </a:rPr>
              <a:t>New Importer: Staging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28060B-4E23-03B4-F635-70B769721DB8}"/>
              </a:ext>
            </a:extLst>
          </p:cNvPr>
          <p:cNvSpPr/>
          <p:nvPr/>
        </p:nvSpPr>
        <p:spPr>
          <a:xfrm>
            <a:off x="922873" y="5342542"/>
            <a:ext cx="3228740" cy="96314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03001B8-941B-DE29-CB60-CAF2A3EAD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84" y="5476722"/>
            <a:ext cx="671658" cy="558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AAA182-2920-7AEE-9460-A4A028420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38" y="1679535"/>
            <a:ext cx="671658" cy="5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4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60831-3FB6-D4DF-FC40-A9F105663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2DC84B-5877-9306-5A46-8BC81B676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1" y="1772999"/>
            <a:ext cx="4876800" cy="4248001"/>
          </a:xfrm>
        </p:spPr>
        <p:txBody>
          <a:bodyPr>
            <a:normAutofit/>
          </a:bodyPr>
          <a:lstStyle/>
          <a:p>
            <a:r>
              <a:rPr lang="da-DK" sz="1600" b="1"/>
              <a:t>Prompt based values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Descriptions, Text and Titles with AI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Save and reuse templates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Based on Formula editor</a:t>
            </a:r>
          </a:p>
          <a:p>
            <a:endParaRPr lang="da-DK" sz="1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072EB-8015-EBF8-4B7F-C735CD6980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/>
              <a:t>2025-R3 Preview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235B41-5932-3A22-83A5-711B1943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AI Preview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D29A580-38B7-9555-90A6-8C8689E0DB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5F265A-CC22-019E-AC8D-F04BFA256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82" y="3429000"/>
            <a:ext cx="6616489" cy="249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E26B0B-BD2D-45D9-13BE-B61E03C3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718" y="1041400"/>
            <a:ext cx="4358241" cy="48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01C22-5532-852E-75E4-AF5BA8FF0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6AD25A-23B2-70E1-ADA2-A5705D961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1" y="1772999"/>
            <a:ext cx="4876800" cy="4248001"/>
          </a:xfrm>
        </p:spPr>
        <p:txBody>
          <a:bodyPr>
            <a:normAutofit/>
          </a:bodyPr>
          <a:lstStyle/>
          <a:p>
            <a:r>
              <a:rPr lang="da-DK" sz="1600" b="1"/>
              <a:t>AI Enrichment Workmode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Extract additional information from existing data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”Hi AI Agent, based on this image, itemname, and user guide, please fill out the Decription, Color, Material and Website category for this product”</a:t>
            </a:r>
          </a:p>
          <a:p>
            <a:endParaRPr lang="da-DK" sz="1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78BD1-99C4-8162-48A5-E309F30DE5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/>
              <a:t>2025-R3 Preview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94029B-E4B4-84DA-DE55-999DF30A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AI Preview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A156EB1-10FE-8787-2D7A-55475F7E5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0BD83-7011-FC89-BE6A-4AAAF40E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51" y="2295564"/>
            <a:ext cx="6209982" cy="3332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755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CC555-F6E9-2EB0-B695-C42E88FEF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0A850D-B4B1-DE27-0A41-86E3A2093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1" y="1772999"/>
            <a:ext cx="4876800" cy="4248001"/>
          </a:xfrm>
        </p:spPr>
        <p:txBody>
          <a:bodyPr>
            <a:normAutofit/>
          </a:bodyPr>
          <a:lstStyle/>
          <a:p>
            <a:r>
              <a:rPr lang="da-DK" sz="1600" b="1"/>
              <a:t>Dedicated GPT Action Command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Make it easier to work with LLMs in Actions</a:t>
            </a:r>
          </a:p>
          <a:p>
            <a:endParaRPr lang="da-DK" sz="1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3D7BC-C425-C74D-E4F5-96E3A1A63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/>
              <a:t>2025-R3 Preview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8E0DB0-ED65-4C4B-0E21-AF2E8005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AI Preview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EC84EC6-4292-F1FE-B52B-6C546FF582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FF96DC-AED2-3F94-F5DF-EDC799245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2796565"/>
            <a:ext cx="8311653" cy="2405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48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5D00-E80F-B221-4C55-16E841ED0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4BE838B-F1C9-4801-52C4-DA3CAAAB6979}"/>
              </a:ext>
            </a:extLst>
          </p:cNvPr>
          <p:cNvSpPr/>
          <p:nvPr/>
        </p:nvSpPr>
        <p:spPr>
          <a:xfrm>
            <a:off x="7608000" y="1000125"/>
            <a:ext cx="3599998" cy="5018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7" name="Picture Placeholder 36" descr="A black silhouette of a person&#10;&#10;AI-generated content may be incorrect.">
            <a:extLst>
              <a:ext uri="{FF2B5EF4-FFF2-40B4-BE49-F238E27FC236}">
                <a16:creationId xmlns:a16="http://schemas.microsoft.com/office/drawing/2014/main" id="{C08D720D-05A2-7BB2-64AA-0A849F3E2B7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" name="Picture Placeholder 7" descr="A black silhouette of a person&#10;&#10;AI-generated content may be incorrect.">
            <a:extLst>
              <a:ext uri="{FF2B5EF4-FFF2-40B4-BE49-F238E27FC236}">
                <a16:creationId xmlns:a16="http://schemas.microsoft.com/office/drawing/2014/main" id="{95D94F73-00D7-6355-3FA5-FF440D2D2F74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52F0D6-1E21-DDEF-ADB3-74C0D6245A7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/>
          </a:bodyPr>
          <a:lstStyle/>
          <a:p>
            <a:r>
              <a:rPr lang="en-US"/>
              <a:t>Jeppe Brønnum Hatting</a:t>
            </a:r>
            <a:endParaRPr lang="en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E79F6C-0092-3FC6-DA9A-6D4D8EE023C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Product Manager</a:t>
            </a:r>
            <a:endParaRPr lang="en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CDB7B7-A748-D230-B6A6-78F2B63AA5E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/>
          </a:bodyPr>
          <a:lstStyle/>
          <a:p>
            <a:r>
              <a:rPr lang="en-US">
                <a:hlinkClick r:id="rId3"/>
              </a:rPr>
              <a:t>Linkedin.com/in/jeppetobiashatting/</a:t>
            </a:r>
            <a:endParaRPr lang="en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E05C1A-547F-17E4-AE5D-70EF5C823CA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/>
              <a:t>jtha@boyum-it.com</a:t>
            </a:r>
            <a:endParaRPr lang="en-DK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876883F-1890-1750-C002-9B5AE00D06B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/>
          </a:bodyPr>
          <a:lstStyle/>
          <a:p>
            <a:r>
              <a:rPr lang="en-US"/>
              <a:t>Stephen Rainbow</a:t>
            </a:r>
            <a:endParaRPr lang="en-DK"/>
          </a:p>
          <a:p>
            <a:endParaRPr lang="en-DK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449ADFA5-00B3-413F-CD2D-9CCCCAF610B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>
            <a:normAutofit/>
          </a:bodyPr>
          <a:lstStyle/>
          <a:p>
            <a:r>
              <a:rPr lang="en-US"/>
              <a:t>Advisor &amp; Presales Consultant</a:t>
            </a:r>
            <a:endParaRPr lang="en-DK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B035D58-E39C-9CF1-7785-2A288DDD8EE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a-DK">
                <a:hlinkClick r:id="rId4"/>
              </a:rPr>
              <a:t>Linkedin.com/in/stephen-rainbow</a:t>
            </a:r>
            <a:endParaRPr lang="en-DK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A75E5B5-7998-61EB-0F00-73EA6113FEB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/>
              <a:t>stra@boyum-it.com</a:t>
            </a:r>
            <a:endParaRPr lang="en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B3A217-A959-8E03-52ED-60E074E416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Hosts</a:t>
            </a:r>
            <a:endParaRPr lang="en-D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7BF5DC-4B16-A493-1F44-86BFA1150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49" y="1450476"/>
            <a:ext cx="2662911" cy="2662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3B7A4C0-C0EC-91CF-E5D3-3D38DB22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40" y="1608480"/>
            <a:ext cx="2521680" cy="25216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92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19EDC8-54AB-C235-8458-7662497E5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1" y="1772999"/>
            <a:ext cx="4495800" cy="4248001"/>
          </a:xfrm>
        </p:spPr>
        <p:txBody>
          <a:bodyPr>
            <a:normAutofit/>
          </a:bodyPr>
          <a:lstStyle/>
          <a:p>
            <a:r>
              <a:rPr lang="da-DK" sz="1600" b="1"/>
              <a:t>AI Assisted Mapping in Import Wizard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Speed up the mapping of large data sets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Also comming: Saving and reusing mappings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160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1600"/>
          </a:p>
          <a:p>
            <a:pPr>
              <a:lnSpc>
                <a:spcPct val="100000"/>
              </a:lnSpc>
            </a:pPr>
            <a:r>
              <a:rPr lang="da-DK" sz="1600"/>
              <a:t>Let’s see!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5A6AF-BC0D-561B-A571-D66DB322F1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/>
              <a:t>2025-R3 Preview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411C6B-E5EB-6CFE-13B4-A03ADD76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AI Preview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90A4-B0B6-A777-71D8-C0CA4FC0C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912" y="1819078"/>
            <a:ext cx="6236088" cy="38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8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C3B30-B68B-2757-3524-36766F50C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C6C36-D7E6-68AF-36D8-D8C4A60E5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1" y="1772999"/>
            <a:ext cx="3867149" cy="4248001"/>
          </a:xfrm>
        </p:spPr>
        <p:txBody>
          <a:bodyPr>
            <a:normAutofit lnSpcReduction="10000"/>
          </a:bodyPr>
          <a:lstStyle/>
          <a:p>
            <a:r>
              <a:rPr lang="da-DK" sz="1600" b="1"/>
              <a:t>Perfion in Boyum Clothing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Make Perfion consistent with other Boyum products</a:t>
            </a:r>
          </a:p>
          <a:p>
            <a:pPr>
              <a:lnSpc>
                <a:spcPct val="100000"/>
              </a:lnSpc>
            </a:pPr>
            <a:r>
              <a:rPr lang="da-DK" sz="1600"/>
              <a:t>Short term benefit: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Minor clean up of UI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Better consistency </a:t>
            </a:r>
          </a:p>
          <a:p>
            <a:pPr>
              <a:lnSpc>
                <a:spcPct val="100000"/>
              </a:lnSpc>
            </a:pPr>
            <a:r>
              <a:rPr lang="da-DK" sz="1600"/>
              <a:t>Long term benefit: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More flexible foundation for customization</a:t>
            </a:r>
            <a:endParaRPr lang="da-DK" sz="1400"/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400"/>
              <a:t>Light mode?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400"/>
              <a:t>Customer branding?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600"/>
              <a:t>Ensure consistency, usability and keyboard navigation in new functionality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8F178-D82B-6505-8FFB-460BCA425E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/>
              <a:t>2025-R3 Preview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9C521B-AE71-E5A9-B58B-D9BD43D1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New Look’n’feel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C2453-FD83-607A-ED1B-90628C928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514" y="1863242"/>
            <a:ext cx="7413486" cy="406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02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0FD54-EEAB-59E6-6184-AB2F05176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998CFC-C8EB-6980-2B0A-5FA52A64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7000"/>
            <a:ext cx="7559675" cy="566262"/>
          </a:xfrm>
        </p:spPr>
        <p:txBody>
          <a:bodyPr>
            <a:normAutofit fontScale="90000"/>
          </a:bodyPr>
          <a:lstStyle/>
          <a:p>
            <a:r>
              <a:rPr lang="en-US"/>
              <a:t>Roadmap Portals &amp; Connectors</a:t>
            </a:r>
            <a:endParaRPr lang="en-DK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D5C1DFB-C155-1F47-98F4-582E00644BB6}"/>
              </a:ext>
            </a:extLst>
          </p:cNvPr>
          <p:cNvSpPr txBox="1"/>
          <p:nvPr/>
        </p:nvSpPr>
        <p:spPr>
          <a:xfrm>
            <a:off x="1850167" y="1607716"/>
            <a:ext cx="213183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/>
                <a:ea typeface="Inter V"/>
                <a:cs typeface="Inter V"/>
              </a:rPr>
              <a:t>Content Store 1.1</a:t>
            </a:r>
          </a:p>
          <a:p>
            <a:r>
              <a:rPr lang="en-US" sz="1200">
                <a:solidFill>
                  <a:srgbClr val="000000"/>
                </a:solidFill>
                <a:latin typeface="Inter V"/>
                <a:ea typeface="Inter V"/>
                <a:cs typeface="Inter V"/>
              </a:rPr>
              <a:t>Bug fixes</a:t>
            </a:r>
            <a:endParaRPr lang="en-US" sz="1200">
              <a:solidFill>
                <a:srgbClr val="000000"/>
              </a:solidFill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  <a:p>
            <a:r>
              <a:rPr lang="en-US" sz="1200">
                <a:latin typeface="Inter V"/>
                <a:ea typeface="Inter V"/>
                <a:cs typeface="Inter V"/>
              </a:rPr>
              <a:t>Minor improvements &amp; usability</a:t>
            </a:r>
            <a:br>
              <a:rPr lang="en-US" sz="12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br>
              <a:rPr lang="en-US" sz="12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endParaRPr lang="en-US" sz="1200">
              <a:solidFill>
                <a:srgbClr val="000000"/>
              </a:solidFill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264A18-11B8-18AD-1A4C-BCB67DA42F21}"/>
              </a:ext>
            </a:extLst>
          </p:cNvPr>
          <p:cNvSpPr/>
          <p:nvPr/>
        </p:nvSpPr>
        <p:spPr>
          <a:xfrm>
            <a:off x="916575" y="1469470"/>
            <a:ext cx="3228740" cy="96314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94CA0-5A32-CA1B-C6AD-F8D7743D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86" y="1646806"/>
            <a:ext cx="671658" cy="558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A87617-AA8B-277E-994B-CC5A2723B092}"/>
              </a:ext>
            </a:extLst>
          </p:cNvPr>
          <p:cNvSpPr txBox="1"/>
          <p:nvPr/>
        </p:nvSpPr>
        <p:spPr>
          <a:xfrm>
            <a:off x="1826763" y="2860923"/>
            <a:ext cx="213183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Supplier Portal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Lock Items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Automate User Management</a:t>
            </a:r>
            <a:b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endParaRPr lang="en-US" sz="1200">
              <a:solidFill>
                <a:srgbClr val="000000"/>
              </a:solidFill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26BAE7-2A5A-B1E2-9F7E-D27168088A61}"/>
              </a:ext>
            </a:extLst>
          </p:cNvPr>
          <p:cNvSpPr/>
          <p:nvPr/>
        </p:nvSpPr>
        <p:spPr>
          <a:xfrm>
            <a:off x="893171" y="2722677"/>
            <a:ext cx="3228740" cy="963143"/>
          </a:xfrm>
          <a:prstGeom prst="roundRect">
            <a:avLst/>
          </a:prstGeom>
          <a:noFill/>
          <a:ln w="28575" cap="flat" cmpd="sng" algn="ctr">
            <a:solidFill>
              <a:srgbClr val="B6DEE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45EF1C5-B5B9-8274-EB2D-0F158FFC9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82" y="2900013"/>
            <a:ext cx="671658" cy="558064"/>
          </a:xfrm>
          <a:prstGeom prst="rect">
            <a:avLst/>
          </a:prstGeom>
        </p:spPr>
      </p:pic>
      <p:sp>
        <p:nvSpPr>
          <p:cNvPr id="27" name="TextBox 5">
            <a:extLst>
              <a:ext uri="{FF2B5EF4-FFF2-40B4-BE49-F238E27FC236}">
                <a16:creationId xmlns:a16="http://schemas.microsoft.com/office/drawing/2014/main" id="{01C23A7D-86D4-877F-BE47-F6B1656CED1B}"/>
              </a:ext>
            </a:extLst>
          </p:cNvPr>
          <p:cNvSpPr txBox="1"/>
          <p:nvPr/>
        </p:nvSpPr>
        <p:spPr>
          <a:xfrm>
            <a:off x="5647571" y="1607717"/>
            <a:ext cx="248449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/>
                <a:ea typeface="Inter V"/>
                <a:cs typeface="Inter V"/>
              </a:rPr>
              <a:t>Content Store 1.2</a:t>
            </a:r>
          </a:p>
          <a:p>
            <a:r>
              <a:rPr lang="en-US" sz="1200">
                <a:solidFill>
                  <a:srgbClr val="000000"/>
                </a:solidFill>
                <a:latin typeface="Inter V"/>
                <a:ea typeface="Inter V"/>
                <a:cs typeface="Inter V"/>
              </a:rPr>
              <a:t>Collections</a:t>
            </a:r>
            <a:endParaRPr lang="en-US" sz="1200">
              <a:solidFill>
                <a:srgbClr val="000000"/>
              </a:solidFill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  <a:p>
            <a:r>
              <a:rPr lang="en-US" sz="1200">
                <a:latin typeface="Inter V"/>
                <a:ea typeface="Inter V"/>
                <a:cs typeface="Inter V"/>
              </a:rPr>
              <a:t>Download &amp; access options</a:t>
            </a:r>
            <a:br>
              <a:rPr lang="en-US" sz="12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r>
              <a:rPr lang="en-US" sz="1200">
                <a:latin typeface="Inter V"/>
                <a:ea typeface="Inter V"/>
                <a:cs typeface="Inter V"/>
              </a:rPr>
              <a:t>Video Player</a:t>
            </a:r>
            <a:br>
              <a:rPr lang="en-US" sz="12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br>
              <a:rPr lang="en-US" sz="1200"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endParaRPr lang="en-US" sz="1200">
              <a:solidFill>
                <a:srgbClr val="000000"/>
              </a:solidFill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</p:txBody>
      </p:sp>
      <p:sp>
        <p:nvSpPr>
          <p:cNvPr id="28" name="Rectangle: Rounded Corners 2">
            <a:extLst>
              <a:ext uri="{FF2B5EF4-FFF2-40B4-BE49-F238E27FC236}">
                <a16:creationId xmlns:a16="http://schemas.microsoft.com/office/drawing/2014/main" id="{9E8AC2D9-B638-2D69-E7C2-C2E8D710EED1}"/>
              </a:ext>
            </a:extLst>
          </p:cNvPr>
          <p:cNvSpPr/>
          <p:nvPr/>
        </p:nvSpPr>
        <p:spPr>
          <a:xfrm>
            <a:off x="4713979" y="1475767"/>
            <a:ext cx="3228740" cy="96314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2A597034-F257-5213-06F9-8CBA1850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590" y="1653103"/>
            <a:ext cx="671658" cy="558064"/>
          </a:xfrm>
          <a:prstGeom prst="rect">
            <a:avLst/>
          </a:prstGeom>
        </p:spPr>
      </p:pic>
      <p:sp>
        <p:nvSpPr>
          <p:cNvPr id="30" name="TextBox 5">
            <a:extLst>
              <a:ext uri="{FF2B5EF4-FFF2-40B4-BE49-F238E27FC236}">
                <a16:creationId xmlns:a16="http://schemas.microsoft.com/office/drawing/2014/main" id="{0FAFBAE2-93E6-CA4C-0203-F0963FCBBBD8}"/>
              </a:ext>
            </a:extLst>
          </p:cNvPr>
          <p:cNvSpPr txBox="1"/>
          <p:nvPr/>
        </p:nvSpPr>
        <p:spPr>
          <a:xfrm>
            <a:off x="1782680" y="4051154"/>
            <a:ext cx="213183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/>
                <a:ea typeface="Inter V"/>
                <a:cs typeface="Inter V"/>
              </a:rPr>
              <a:t>Shopify Connector</a:t>
            </a:r>
          </a:p>
          <a:p>
            <a:r>
              <a:rPr lang="en-US" sz="1200">
                <a:latin typeface="Inter V"/>
                <a:ea typeface="Inter V"/>
                <a:cs typeface="Inter V"/>
              </a:rPr>
              <a:t>Shopify market prices</a:t>
            </a:r>
            <a:endParaRPr lang="en-US">
              <a:latin typeface="Inter V"/>
              <a:ea typeface="Inter V"/>
              <a:cs typeface="Inter V"/>
            </a:endParaRPr>
          </a:p>
          <a:p>
            <a:r>
              <a:rPr lang="en-US" sz="1200">
                <a:ea typeface="Inter V"/>
                <a:cs typeface="Inter V"/>
              </a:rPr>
              <a:t>Better error messages</a:t>
            </a:r>
          </a:p>
          <a:p>
            <a:r>
              <a:rPr lang="en-US" sz="1200">
                <a:ea typeface="Inter V"/>
                <a:cs typeface="Inter V"/>
              </a:rPr>
              <a:t>Go-live date for categories</a:t>
            </a: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9078B94B-2BE1-ED61-1090-2C8139010E90}"/>
              </a:ext>
            </a:extLst>
          </p:cNvPr>
          <p:cNvSpPr/>
          <p:nvPr/>
        </p:nvSpPr>
        <p:spPr>
          <a:xfrm>
            <a:off x="918361" y="3944396"/>
            <a:ext cx="3228740" cy="963143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5">
            <a:extLst>
              <a:ext uri="{FF2B5EF4-FFF2-40B4-BE49-F238E27FC236}">
                <a16:creationId xmlns:a16="http://schemas.microsoft.com/office/drawing/2014/main" id="{899EA90A-99FE-B7E6-23B7-E9C16B67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97" y="4146922"/>
            <a:ext cx="671658" cy="558064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9385498-6D7C-6197-0ED3-BA52FDE5D89E}"/>
              </a:ext>
            </a:extLst>
          </p:cNvPr>
          <p:cNvSpPr txBox="1"/>
          <p:nvPr/>
        </p:nvSpPr>
        <p:spPr>
          <a:xfrm>
            <a:off x="5523407" y="4051153"/>
            <a:ext cx="213183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/>
                <a:ea typeface="Inter V"/>
                <a:cs typeface="Inter V"/>
              </a:rPr>
              <a:t>Magento Connector</a:t>
            </a:r>
          </a:p>
          <a:p>
            <a:r>
              <a:rPr lang="en-US" sz="1200">
                <a:ea typeface="Inter V"/>
                <a:cs typeface="Inter V"/>
              </a:rPr>
              <a:t>Better error handling on mandatory values</a:t>
            </a:r>
          </a:p>
          <a:p>
            <a:r>
              <a:rPr lang="en-US" sz="1200">
                <a:ea typeface="Inter V"/>
                <a:cs typeface="Inter V"/>
              </a:rPr>
              <a:t>Support for decimal values</a:t>
            </a:r>
            <a:br>
              <a:rPr lang="en-US" sz="1200">
                <a:ea typeface="Inter V"/>
                <a:cs typeface="Inter V"/>
              </a:rPr>
            </a:br>
            <a:endParaRPr lang="en-US" sz="1200">
              <a:ea typeface="Inter V"/>
              <a:cs typeface="Inter V"/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BCBE99DB-DAA5-CF36-E0FF-DD5FE23CEA6A}"/>
              </a:ext>
            </a:extLst>
          </p:cNvPr>
          <p:cNvSpPr/>
          <p:nvPr/>
        </p:nvSpPr>
        <p:spPr>
          <a:xfrm>
            <a:off x="4646493" y="3956990"/>
            <a:ext cx="3228740" cy="963143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5">
            <a:extLst>
              <a:ext uri="{FF2B5EF4-FFF2-40B4-BE49-F238E27FC236}">
                <a16:creationId xmlns:a16="http://schemas.microsoft.com/office/drawing/2014/main" id="{04357050-36C5-AE1A-32CD-14D1094E6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29" y="4159516"/>
            <a:ext cx="671658" cy="558064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E4315C3D-7740-5E13-2C7D-8363A5C614A2}"/>
              </a:ext>
            </a:extLst>
          </p:cNvPr>
          <p:cNvSpPr txBox="1"/>
          <p:nvPr/>
        </p:nvSpPr>
        <p:spPr>
          <a:xfrm>
            <a:off x="1776381" y="5209896"/>
            <a:ext cx="213183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/>
                <a:ea typeface="Inter V"/>
                <a:cs typeface="Inter V"/>
              </a:rPr>
              <a:t>Release2ERP SAP B1</a:t>
            </a:r>
            <a:br>
              <a:rPr lang="en-US" sz="1200" b="1">
                <a:solidFill>
                  <a:srgbClr val="FF902E"/>
                </a:solidFill>
                <a:latin typeface="Inter V"/>
                <a:ea typeface="Inter V"/>
                <a:cs typeface="Inter V"/>
              </a:rPr>
            </a:br>
            <a:r>
              <a:rPr lang="en-US" sz="1200">
                <a:ea typeface="Inter V"/>
                <a:cs typeface="Inter V"/>
              </a:rPr>
              <a:t>Conversion of values</a:t>
            </a:r>
            <a:br>
              <a:rPr lang="en-US" sz="1200">
                <a:ea typeface="Inter V"/>
                <a:cs typeface="Inter V"/>
              </a:rPr>
            </a:br>
            <a:r>
              <a:rPr lang="en-US" sz="1200">
                <a:ea typeface="Inter V"/>
                <a:cs typeface="Inter V"/>
              </a:rPr>
              <a:t>Deleting empty value</a:t>
            </a:r>
            <a:br>
              <a:rPr lang="en-US" sz="1200">
                <a:ea typeface="Inter V"/>
                <a:cs typeface="Inter V"/>
              </a:rPr>
            </a:br>
            <a:endParaRPr lang="en-US" sz="1200">
              <a:ea typeface="Inter V"/>
              <a:cs typeface="Inter V"/>
            </a:endParaRP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FF5004C8-18C5-7C94-F95E-5B41561A145A}"/>
              </a:ext>
            </a:extLst>
          </p:cNvPr>
          <p:cNvSpPr/>
          <p:nvPr/>
        </p:nvSpPr>
        <p:spPr>
          <a:xfrm>
            <a:off x="899467" y="5115733"/>
            <a:ext cx="3228740" cy="963143"/>
          </a:xfrm>
          <a:prstGeom prst="roundRect">
            <a:avLst/>
          </a:prstGeom>
          <a:noFill/>
          <a:ln w="28575" cap="flat" cmpd="sng" algn="ctr">
            <a:solidFill>
              <a:srgbClr val="FF902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5">
            <a:extLst>
              <a:ext uri="{FF2B5EF4-FFF2-40B4-BE49-F238E27FC236}">
                <a16:creationId xmlns:a16="http://schemas.microsoft.com/office/drawing/2014/main" id="{92BB3EAC-66B4-D439-9925-0B4FAD279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03" y="5318259"/>
            <a:ext cx="671658" cy="5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61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46C6BA-B809-F3B1-979B-A825800F9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sales@boyum-it.com</a:t>
            </a:r>
            <a:endParaRPr lang="en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40CA21-1A81-5236-6CB1-E3207F3A57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boyum-solutions.com</a:t>
            </a:r>
            <a:endParaRPr lang="en-DK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DFD5B53-A437-FB48-8DCC-669772437B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/>
              <a:t>instagram.com/</a:t>
            </a:r>
            <a:r>
              <a:rPr lang="en-US" err="1"/>
              <a:t>boyumit</a:t>
            </a:r>
            <a:r>
              <a:rPr lang="en-US"/>
              <a:t>/</a:t>
            </a:r>
            <a:endParaRPr lang="en-DK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1798FAC-434C-AA76-1B84-0409AD6862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/>
              <a:t>youtube.com/user/</a:t>
            </a:r>
            <a:r>
              <a:rPr lang="en-US" err="1"/>
              <a:t>boyumit</a:t>
            </a:r>
            <a:endParaRPr lang="en-DK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9DA0F3B-78E5-B8BA-55EE-90F6214807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/>
              <a:t>linkedin.com/company/</a:t>
            </a:r>
            <a:r>
              <a:rPr lang="en-US" err="1"/>
              <a:t>boyumit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51213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A3942-4345-3315-364E-C56A89629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07360-6AD4-04ED-D7CD-2B6DA5716F4D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err="1"/>
              <a:t>Perfion</a:t>
            </a:r>
            <a:r>
              <a:rPr lang="en-US" sz="1600"/>
              <a:t> 5.7 2025-R2 release</a:t>
            </a:r>
          </a:p>
          <a:p>
            <a:pPr marL="817245" lvl="1" indent="-457200">
              <a:buFont typeface="Arial" panose="020B0604020202020204" pitchFamily="34" charset="0"/>
              <a:buChar char="•"/>
            </a:pPr>
            <a:r>
              <a:rPr lang="en-US" sz="1600"/>
              <a:t>Notifications &amp; Comments</a:t>
            </a:r>
            <a:endParaRPr lang="en-US" sz="1600">
              <a:ea typeface="Inter V"/>
              <a:cs typeface="Inter V"/>
            </a:endParaRPr>
          </a:p>
          <a:p>
            <a:pPr marL="817245" lvl="1" indent="-457200">
              <a:buFont typeface="Arial" panose="020B0604020202020204" pitchFamily="34" charset="0"/>
              <a:buChar char="•"/>
            </a:pPr>
            <a:r>
              <a:rPr lang="en-US" sz="1600"/>
              <a:t>Split user language &amp; Data language in windows client</a:t>
            </a:r>
            <a:endParaRPr lang="en-US" sz="1600">
              <a:ea typeface="Inter V"/>
              <a:cs typeface="Inter V"/>
            </a:endParaRPr>
          </a:p>
          <a:p>
            <a:pPr marL="817245" lvl="1" indent="-457200">
              <a:buFont typeface="Arial" panose="020B0604020202020204" pitchFamily="34" charset="0"/>
              <a:buChar char="•"/>
            </a:pPr>
            <a:r>
              <a:rPr lang="en-US" sz="1600"/>
              <a:t>New Importer: Smart hierarchy match</a:t>
            </a:r>
            <a:endParaRPr lang="en-US" sz="1600">
              <a:ea typeface="Inter V"/>
              <a:cs typeface="Inter V"/>
            </a:endParaRPr>
          </a:p>
          <a:p>
            <a:pPr marL="817245" lvl="1" indent="-457200">
              <a:buFont typeface="Arial" panose="020B0604020202020204" pitchFamily="34" charset="0"/>
              <a:buChar char="•"/>
            </a:pPr>
            <a:r>
              <a:rPr lang="en-US" sz="1600"/>
              <a:t>Import through API</a:t>
            </a:r>
            <a:endParaRPr lang="en-US" sz="1600">
              <a:ea typeface="Inter V"/>
              <a:cs typeface="Inter V"/>
            </a:endParaRPr>
          </a:p>
          <a:p>
            <a:pPr marL="360045" indent="-457200">
              <a:buFont typeface="Arial" panose="020B0604020202020204" pitchFamily="34" charset="0"/>
              <a:buChar char="•"/>
            </a:pPr>
            <a:r>
              <a:rPr lang="en-US" sz="1600">
                <a:ea typeface="Inter V"/>
                <a:cs typeface="Inter V"/>
              </a:rPr>
              <a:t>Release Demo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err="1"/>
              <a:t>Perfion</a:t>
            </a:r>
            <a:r>
              <a:rPr lang="en-US" sz="1600"/>
              <a:t> roadmap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>
                <a:ea typeface="Inter V"/>
                <a:cs typeface="Inter V"/>
              </a:rPr>
              <a:t>2025-R3 Preview</a:t>
            </a:r>
          </a:p>
        </p:txBody>
      </p:sp>
    </p:spTree>
    <p:extLst>
      <p:ext uri="{BB962C8B-B14F-4D97-AF65-F5344CB8AC3E}">
        <p14:creationId xmlns:p14="http://schemas.microsoft.com/office/powerpoint/2010/main" val="241293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5116C-F40C-FA8A-B9B4-59E651A4B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1C9B25-AA20-531E-5F2C-F22E575F6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Release Update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A98F2-9D8E-0647-5604-4DE4CE666CF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/>
              <a:t>Perfion 2025-R2 - 5.7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9839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BBA97-FC5D-ACAE-E7EA-0A2D0EC5C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1FAAD3-C8F8-144F-CCCF-5CE9D232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7000"/>
            <a:ext cx="7559675" cy="566262"/>
          </a:xfrm>
        </p:spPr>
        <p:txBody>
          <a:bodyPr>
            <a:normAutofit fontScale="90000"/>
          </a:bodyPr>
          <a:lstStyle/>
          <a:p>
            <a:r>
              <a:rPr lang="en-US"/>
              <a:t>Release Highlights</a:t>
            </a:r>
            <a:endParaRPr lang="en-DK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14F2DD2-DE8C-0F9C-B80C-B32EBB56C948}"/>
              </a:ext>
            </a:extLst>
          </p:cNvPr>
          <p:cNvSpPr txBox="1"/>
          <p:nvPr/>
        </p:nvSpPr>
        <p:spPr>
          <a:xfrm>
            <a:off x="2015247" y="2130614"/>
            <a:ext cx="213183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Comments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Add comments on items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8B9459-3B58-01BF-44AE-EBD4BAD9DBCC}"/>
              </a:ext>
            </a:extLst>
          </p:cNvPr>
          <p:cNvSpPr/>
          <p:nvPr/>
        </p:nvSpPr>
        <p:spPr>
          <a:xfrm>
            <a:off x="905968" y="1864562"/>
            <a:ext cx="3133750" cy="100012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24BA6B-8577-E901-C6B1-B41997852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24" y="2071668"/>
            <a:ext cx="671658" cy="558064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256DED0C-FE9F-559E-8696-CBD248A9BCE1}"/>
              </a:ext>
            </a:extLst>
          </p:cNvPr>
          <p:cNvSpPr txBox="1"/>
          <p:nvPr/>
        </p:nvSpPr>
        <p:spPr>
          <a:xfrm>
            <a:off x="5483170" y="2024618"/>
            <a:ext cx="213183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Notifications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Tag users</a:t>
            </a:r>
            <a:b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E-mail notifications</a:t>
            </a:r>
            <a:b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</a:br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Notification </a:t>
            </a:r>
            <a:r>
              <a:rPr lang="en-US" sz="1200" err="1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centre</a:t>
            </a:r>
            <a:endParaRPr lang="en-US" sz="1200">
              <a:solidFill>
                <a:srgbClr val="000000"/>
              </a:solidFill>
              <a:latin typeface="Inter V" panose="02000503000000020004" pitchFamily="2" charset="0"/>
              <a:ea typeface="Inter V" panose="02000503000000020004" pitchFamily="2" charset="0"/>
              <a:cs typeface="Inter V" panose="02000503000000020004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D592C9-9735-5E60-1AB1-9663E6E4A3BD}"/>
              </a:ext>
            </a:extLst>
          </p:cNvPr>
          <p:cNvSpPr/>
          <p:nvPr/>
        </p:nvSpPr>
        <p:spPr>
          <a:xfrm>
            <a:off x="4423095" y="1864562"/>
            <a:ext cx="3133750" cy="100012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C71C7F-C46D-2728-9A11-5642D09AA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271" y="2085592"/>
            <a:ext cx="671658" cy="558064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0127255F-5BDE-35D1-1E42-4B2AE3ED816C}"/>
              </a:ext>
            </a:extLst>
          </p:cNvPr>
          <p:cNvSpPr txBox="1"/>
          <p:nvPr/>
        </p:nvSpPr>
        <p:spPr>
          <a:xfrm>
            <a:off x="1961778" y="3451630"/>
            <a:ext cx="213183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Split Data &amp; UI Language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Now in the windows client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06886E-30F1-DF37-2B2C-152C4AFA4334}"/>
              </a:ext>
            </a:extLst>
          </p:cNvPr>
          <p:cNvSpPr/>
          <p:nvPr/>
        </p:nvSpPr>
        <p:spPr>
          <a:xfrm>
            <a:off x="905968" y="3185578"/>
            <a:ext cx="3133750" cy="100012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FA7EBD-4DC5-AE29-94DD-E69F4555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33" y="3392684"/>
            <a:ext cx="671658" cy="558064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C61BBBF0-6F42-1736-A18B-DE7BEEFF5A52}"/>
              </a:ext>
            </a:extLst>
          </p:cNvPr>
          <p:cNvSpPr txBox="1"/>
          <p:nvPr/>
        </p:nvSpPr>
        <p:spPr>
          <a:xfrm>
            <a:off x="5450050" y="3415420"/>
            <a:ext cx="213183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Import Through API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Improve bulk integrations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CC6F434-17BB-FF57-DCC6-3F741C08E792}"/>
              </a:ext>
            </a:extLst>
          </p:cNvPr>
          <p:cNvSpPr/>
          <p:nvPr/>
        </p:nvSpPr>
        <p:spPr>
          <a:xfrm>
            <a:off x="4423095" y="3175899"/>
            <a:ext cx="3133750" cy="100012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3D9D25-6437-023E-DAF5-BC98C74B5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271" y="3415420"/>
            <a:ext cx="671658" cy="558064"/>
          </a:xfrm>
          <a:prstGeom prst="rect">
            <a:avLst/>
          </a:prstGeom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8E269FA8-A2DA-6C5B-D376-5C415BFF969E}"/>
              </a:ext>
            </a:extLst>
          </p:cNvPr>
          <p:cNvSpPr txBox="1"/>
          <p:nvPr/>
        </p:nvSpPr>
        <p:spPr>
          <a:xfrm>
            <a:off x="1965593" y="4637324"/>
            <a:ext cx="213183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Import: Smart hierarchy match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Import to hierarchy without full path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091E74C-23AC-4BD1-59DB-5A15BC2FA015}"/>
              </a:ext>
            </a:extLst>
          </p:cNvPr>
          <p:cNvSpPr/>
          <p:nvPr/>
        </p:nvSpPr>
        <p:spPr>
          <a:xfrm>
            <a:off x="905968" y="4506594"/>
            <a:ext cx="3133750" cy="1000125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04CF0-5C36-B3BC-B386-3DDFEC7A4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52" y="4721979"/>
            <a:ext cx="671658" cy="558064"/>
          </a:xfrm>
          <a:prstGeom prst="rect">
            <a:avLst/>
          </a:prstGeom>
        </p:spPr>
      </p:pic>
      <p:sp>
        <p:nvSpPr>
          <p:cNvPr id="23" name="TextBox 5">
            <a:extLst>
              <a:ext uri="{FF2B5EF4-FFF2-40B4-BE49-F238E27FC236}">
                <a16:creationId xmlns:a16="http://schemas.microsoft.com/office/drawing/2014/main" id="{FF736801-164B-E0EF-B4D6-ACCCAD2E8F15}"/>
              </a:ext>
            </a:extLst>
          </p:cNvPr>
          <p:cNvSpPr txBox="1"/>
          <p:nvPr/>
        </p:nvSpPr>
        <p:spPr>
          <a:xfrm>
            <a:off x="5356687" y="4681822"/>
            <a:ext cx="213183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>
                <a:solidFill>
                  <a:srgbClr val="FF902E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New import: Windows GUI</a:t>
            </a:r>
          </a:p>
          <a:p>
            <a:r>
              <a:rPr lang="en-US" sz="1200">
                <a:solidFill>
                  <a:srgbClr val="000000"/>
                </a:solidFill>
                <a:latin typeface="Inter V" panose="02000503000000020004" pitchFamily="2" charset="0"/>
                <a:ea typeface="Inter V" panose="02000503000000020004" pitchFamily="2" charset="0"/>
                <a:cs typeface="Inter V" panose="02000503000000020004" pitchFamily="2" charset="0"/>
              </a:rPr>
              <a:t>Use the new importer directly in Windows client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51F708-C5A9-C1F0-4161-2BC829C46889}"/>
              </a:ext>
            </a:extLst>
          </p:cNvPr>
          <p:cNvSpPr/>
          <p:nvPr/>
        </p:nvSpPr>
        <p:spPr>
          <a:xfrm>
            <a:off x="4423095" y="4543576"/>
            <a:ext cx="3133750" cy="96314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5BD8CA-699A-0F6B-4519-EC6165C1F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706" y="4677756"/>
            <a:ext cx="671658" cy="5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8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3AA96F-048A-FCCE-2451-01D5AFB119CC}"/>
              </a:ext>
            </a:extLst>
          </p:cNvPr>
          <p:cNvSpPr/>
          <p:nvPr/>
        </p:nvSpPr>
        <p:spPr>
          <a:xfrm>
            <a:off x="595622" y="1557000"/>
            <a:ext cx="4895751" cy="418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E55A8-CA77-D5EC-45EC-790BC8D6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0802" y="1403262"/>
            <a:ext cx="4895851" cy="4248389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Add comments to items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/>
              <a:t>Any selectable item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/>
              <a:t>Simple formatting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/>
              <a:t>Tag users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5AC3D8-BB84-07F6-2DDE-64DE7062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7000"/>
            <a:ext cx="10223499" cy="566262"/>
          </a:xfrm>
        </p:spPr>
        <p:txBody>
          <a:bodyPr>
            <a:normAutofit fontScale="90000"/>
          </a:bodyPr>
          <a:lstStyle/>
          <a:p>
            <a:r>
              <a:rPr lang="en-US"/>
              <a:t>Comments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56893-2A37-8423-4B70-F86BCFA65C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Enhanced Collaboration</a:t>
            </a:r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81693-CEB9-6C59-34C5-BBA7305C629A}"/>
              </a:ext>
            </a:extLst>
          </p:cNvPr>
          <p:cNvSpPr txBox="1"/>
          <p:nvPr/>
        </p:nvSpPr>
        <p:spPr>
          <a:xfrm>
            <a:off x="1560000" y="2925000"/>
            <a:ext cx="37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Screenshots e.g.</a:t>
            </a:r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D295A-D348-2E38-21B5-DE5BAC8FA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85" y="1403262"/>
            <a:ext cx="3908915" cy="13942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A3341-1752-C36C-CC25-8B4BE6A12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51" y="3421808"/>
            <a:ext cx="8192146" cy="27475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49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62C81-BED6-A9EB-099B-97097184E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1ED702-863E-E4E4-7957-4905659CB22F}"/>
              </a:ext>
            </a:extLst>
          </p:cNvPr>
          <p:cNvSpPr/>
          <p:nvPr/>
        </p:nvSpPr>
        <p:spPr>
          <a:xfrm>
            <a:off x="1092200" y="2614892"/>
            <a:ext cx="9086850" cy="3138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952B8-7189-0421-0405-608DBB922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350" y="1603843"/>
            <a:ext cx="9992800" cy="1011050"/>
          </a:xfrm>
        </p:spPr>
        <p:txBody>
          <a:bodyPr numCol="2">
            <a:normAutofit/>
          </a:bodyPr>
          <a:lstStyle/>
          <a:p>
            <a:r>
              <a:rPr lang="en-US" sz="1600"/>
              <a:t>Available both in Grid</a:t>
            </a:r>
          </a:p>
          <a:p>
            <a:pPr lvl="1"/>
            <a:endParaRPr lang="en-US" sz="1600"/>
          </a:p>
          <a:p>
            <a:pPr lvl="1"/>
            <a:r>
              <a:rPr lang="en-US" sz="1600">
                <a:solidFill>
                  <a:schemeClr val="tx1"/>
                </a:solidFill>
              </a:rPr>
              <a:t>And Item Details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9FE445-2579-E06F-60A5-46BF47DF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7000"/>
            <a:ext cx="10223499" cy="566262"/>
          </a:xfrm>
        </p:spPr>
        <p:txBody>
          <a:bodyPr>
            <a:normAutofit fontScale="90000"/>
          </a:bodyPr>
          <a:lstStyle/>
          <a:p>
            <a:r>
              <a:rPr lang="en-US"/>
              <a:t>Comments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EA8A5-2DC1-A98B-81E8-FF2CF50CC5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Enhanced Collaboration</a:t>
            </a:r>
            <a:endParaRPr lang="en-D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42CA7-3C4D-6B97-2CAA-736D3B2E5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450" y="2469979"/>
            <a:ext cx="6777550" cy="2520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F0E9DC-245D-2031-90E3-6A36F3A52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16" y="2469979"/>
            <a:ext cx="5085531" cy="28658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52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D798B-1C4F-B241-1A1B-3F55FE401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0342DC-12C1-EE96-2FD5-0F37E4982241}"/>
              </a:ext>
            </a:extLst>
          </p:cNvPr>
          <p:cNvSpPr/>
          <p:nvPr/>
        </p:nvSpPr>
        <p:spPr>
          <a:xfrm>
            <a:off x="859350" y="3393320"/>
            <a:ext cx="10943923" cy="2292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B9A7-4D27-7860-6AC8-D4F67802E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351" y="1973429"/>
            <a:ext cx="2842700" cy="3628470"/>
          </a:xfrm>
        </p:spPr>
        <p:txBody>
          <a:bodyPr numCol="1">
            <a:norm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When tagged in a comment, you get notified,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4D6217-6A04-8F10-63AD-BBCCCB88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7000"/>
            <a:ext cx="10223499" cy="566262"/>
          </a:xfrm>
        </p:spPr>
        <p:txBody>
          <a:bodyPr>
            <a:normAutofit fontScale="90000"/>
          </a:bodyPr>
          <a:lstStyle/>
          <a:p>
            <a:r>
              <a:rPr lang="en-US"/>
              <a:t>Notifications &amp; Notification Centre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BD1C6-4558-991D-EDC6-E6EDE9EF58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Enhanced Collaboration</a:t>
            </a:r>
            <a:endParaRPr lang="en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2E0A9-EDE3-DE71-3302-9282804C5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155" y="1973429"/>
            <a:ext cx="1942739" cy="3829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3304C5-6FF2-29CC-CBA9-6853C3B59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743" y="2058599"/>
            <a:ext cx="2141875" cy="3829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6754560-70CA-B443-4AA7-B3E1A1AF16BD}"/>
              </a:ext>
            </a:extLst>
          </p:cNvPr>
          <p:cNvSpPr txBox="1">
            <a:spLocks/>
          </p:cNvSpPr>
          <p:nvPr/>
        </p:nvSpPr>
        <p:spPr>
          <a:xfrm>
            <a:off x="6104968" y="1973429"/>
            <a:ext cx="2842700" cy="362847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In the Notification Centre you can see all comments you have been tagged in.</a:t>
            </a:r>
          </a:p>
        </p:txBody>
      </p:sp>
    </p:spTree>
    <p:extLst>
      <p:ext uri="{BB962C8B-B14F-4D97-AF65-F5344CB8AC3E}">
        <p14:creationId xmlns:p14="http://schemas.microsoft.com/office/powerpoint/2010/main" val="136585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5F255-CEAD-45CF-0D59-A833ABBCE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776E15-516A-AB41-6F08-B13255458CBF}"/>
              </a:ext>
            </a:extLst>
          </p:cNvPr>
          <p:cNvSpPr/>
          <p:nvPr/>
        </p:nvSpPr>
        <p:spPr>
          <a:xfrm>
            <a:off x="6816000" y="1773000"/>
            <a:ext cx="4895751" cy="418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4131A-9EFB-E2E9-44C0-85A37DD68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1" y="1797838"/>
            <a:ext cx="4319750" cy="4248389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/>
              <a:t>Keep UI in main language but data language in locale you need to manage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1591E3-CF91-1527-A8F2-6048747D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837000"/>
            <a:ext cx="10223499" cy="566262"/>
          </a:xfrm>
        </p:spPr>
        <p:txBody>
          <a:bodyPr>
            <a:normAutofit fontScale="90000"/>
          </a:bodyPr>
          <a:lstStyle/>
          <a:p>
            <a:r>
              <a:rPr lang="en-US"/>
              <a:t>Split Data &amp; UI Language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9CA30-EB62-60C6-3978-ADA9807D42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Better User Experience</a:t>
            </a:r>
            <a:endParaRPr lang="en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2097AD-8362-36EE-0377-C3CC72D3B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646" t="8160" r="19291" b="13865"/>
          <a:stretch>
            <a:fillRect/>
          </a:stretch>
        </p:blipFill>
        <p:spPr>
          <a:xfrm>
            <a:off x="1024321" y="3136804"/>
            <a:ext cx="3636000" cy="309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5D92FA-9DDA-14EE-225E-3E9071169C8A}"/>
              </a:ext>
            </a:extLst>
          </p:cNvPr>
          <p:cNvSpPr/>
          <p:nvPr/>
        </p:nvSpPr>
        <p:spPr>
          <a:xfrm>
            <a:off x="1072214" y="4302286"/>
            <a:ext cx="3583787" cy="256558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1992B0-061D-88C8-57B2-EF6E800BF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94" y="2207920"/>
            <a:ext cx="6561380" cy="40248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198503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Slides - Perfion">
  <a:themeElements>
    <a:clrScheme name="Perfion">
      <a:dk1>
        <a:srgbClr val="141416"/>
      </a:dk1>
      <a:lt1>
        <a:srgbClr val="FFFFFF"/>
      </a:lt1>
      <a:dk2>
        <a:srgbClr val="002F3F"/>
      </a:dk2>
      <a:lt2>
        <a:srgbClr val="F0F0F2"/>
      </a:lt2>
      <a:accent1>
        <a:srgbClr val="B6DEEF"/>
      </a:accent1>
      <a:accent2>
        <a:srgbClr val="7030A0"/>
      </a:accent2>
      <a:accent3>
        <a:srgbClr val="002F3F"/>
      </a:accent3>
      <a:accent4>
        <a:srgbClr val="B6DEEF"/>
      </a:accent4>
      <a:accent5>
        <a:srgbClr val="F8F8F9"/>
      </a:accent5>
      <a:accent6>
        <a:srgbClr val="002F3F"/>
      </a:accent6>
      <a:hlink>
        <a:srgbClr val="7030A0"/>
      </a:hlink>
      <a:folHlink>
        <a:srgbClr val="FFD9B8"/>
      </a:folHlink>
    </a:clrScheme>
    <a:fontScheme name="Custom 2">
      <a:majorFont>
        <a:latin typeface="Inter SemiBold"/>
        <a:ea typeface=""/>
        <a:cs typeface=""/>
      </a:majorFont>
      <a:minorFont>
        <a:latin typeface="Inter V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in content - Perfion">
  <a:themeElements>
    <a:clrScheme name="Perfion">
      <a:dk1>
        <a:srgbClr val="141416"/>
      </a:dk1>
      <a:lt1>
        <a:srgbClr val="FFFFFF"/>
      </a:lt1>
      <a:dk2>
        <a:srgbClr val="002F3F"/>
      </a:dk2>
      <a:lt2>
        <a:srgbClr val="F0F0F2"/>
      </a:lt2>
      <a:accent1>
        <a:srgbClr val="B6DEEF"/>
      </a:accent1>
      <a:accent2>
        <a:srgbClr val="7030A0"/>
      </a:accent2>
      <a:accent3>
        <a:srgbClr val="002F3F"/>
      </a:accent3>
      <a:accent4>
        <a:srgbClr val="B6DEEF"/>
      </a:accent4>
      <a:accent5>
        <a:srgbClr val="F8F8F9"/>
      </a:accent5>
      <a:accent6>
        <a:srgbClr val="002F3F"/>
      </a:accent6>
      <a:hlink>
        <a:srgbClr val="7030A0"/>
      </a:hlink>
      <a:folHlink>
        <a:srgbClr val="FFD9B8"/>
      </a:folHlink>
    </a:clrScheme>
    <a:fontScheme name="Custom 2">
      <a:majorFont>
        <a:latin typeface="Inter SemiBold"/>
        <a:ea typeface=""/>
        <a:cs typeface=""/>
      </a:majorFont>
      <a:minorFont>
        <a:latin typeface="Inter V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ections Headings - Perfion">
  <a:themeElements>
    <a:clrScheme name="Perfion">
      <a:dk1>
        <a:srgbClr val="141416"/>
      </a:dk1>
      <a:lt1>
        <a:srgbClr val="FFFFFF"/>
      </a:lt1>
      <a:dk2>
        <a:srgbClr val="002F3F"/>
      </a:dk2>
      <a:lt2>
        <a:srgbClr val="F0F0F2"/>
      </a:lt2>
      <a:accent1>
        <a:srgbClr val="B6DEEF"/>
      </a:accent1>
      <a:accent2>
        <a:srgbClr val="7030A0"/>
      </a:accent2>
      <a:accent3>
        <a:srgbClr val="002F3F"/>
      </a:accent3>
      <a:accent4>
        <a:srgbClr val="B6DEEF"/>
      </a:accent4>
      <a:accent5>
        <a:srgbClr val="F8F8F9"/>
      </a:accent5>
      <a:accent6>
        <a:srgbClr val="002F3F"/>
      </a:accent6>
      <a:hlink>
        <a:srgbClr val="7030A0"/>
      </a:hlink>
      <a:folHlink>
        <a:srgbClr val="FFD9B8"/>
      </a:folHlink>
    </a:clrScheme>
    <a:fontScheme name="Custom 2">
      <a:majorFont>
        <a:latin typeface="Inter SemiBold"/>
        <a:ea typeface=""/>
        <a:cs typeface=""/>
      </a:majorFont>
      <a:minorFont>
        <a:latin typeface="Inter V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oyum IT - General">
  <a:themeElements>
    <a:clrScheme name="Perfion">
      <a:dk1>
        <a:srgbClr val="141416"/>
      </a:dk1>
      <a:lt1>
        <a:srgbClr val="FFFFFF"/>
      </a:lt1>
      <a:dk2>
        <a:srgbClr val="002F3F"/>
      </a:dk2>
      <a:lt2>
        <a:srgbClr val="F0F0F2"/>
      </a:lt2>
      <a:accent1>
        <a:srgbClr val="B6DEEF"/>
      </a:accent1>
      <a:accent2>
        <a:srgbClr val="7030A0"/>
      </a:accent2>
      <a:accent3>
        <a:srgbClr val="002F3F"/>
      </a:accent3>
      <a:accent4>
        <a:srgbClr val="B6DEEF"/>
      </a:accent4>
      <a:accent5>
        <a:srgbClr val="F8F8F9"/>
      </a:accent5>
      <a:accent6>
        <a:srgbClr val="002F3F"/>
      </a:accent6>
      <a:hlink>
        <a:srgbClr val="7030A0"/>
      </a:hlink>
      <a:folHlink>
        <a:srgbClr val="FFD9B8"/>
      </a:folHlink>
    </a:clrScheme>
    <a:fontScheme name="Custom 2">
      <a:majorFont>
        <a:latin typeface="Inter SemiBold"/>
        <a:ea typeface=""/>
        <a:cs typeface=""/>
      </a:majorFont>
      <a:minorFont>
        <a:latin typeface="Inter V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AE6AFCACABA4D8244F362011EDCB8" ma:contentTypeVersion="16" ma:contentTypeDescription="Opret et nyt dokument." ma:contentTypeScope="" ma:versionID="353ea48902b983ab2938158be7515c94">
  <xsd:schema xmlns:xsd="http://www.w3.org/2001/XMLSchema" xmlns:xs="http://www.w3.org/2001/XMLSchema" xmlns:p="http://schemas.microsoft.com/office/2006/metadata/properties" xmlns:ns2="66a295f3-8c5e-4760-966c-f24f887584cd" xmlns:ns3="7652db8b-a1d0-4b81-820c-4d2a29b86def" targetNamespace="http://schemas.microsoft.com/office/2006/metadata/properties" ma:root="true" ma:fieldsID="d2fe9705203a6683117d32a1c4c956cb" ns2:_="" ns3:_="">
    <xsd:import namespace="66a295f3-8c5e-4760-966c-f24f887584cd"/>
    <xsd:import namespace="7652db8b-a1d0-4b81-820c-4d2a29b86d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Com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295f3-8c5e-4760-966c-f24f887584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50c79f01-a901-41ec-b834-bdc18c63b5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mment" ma:index="23" nillable="true" ma:displayName="Comment" ma:format="Dropdown" ma:internalName="Commen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2db8b-a1d0-4b81-820c-4d2a29b86de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74b6d39-6112-4633-b81a-5864fce26ed7}" ma:internalName="TaxCatchAll" ma:showField="CatchAllData" ma:web="7652db8b-a1d0-4b81-820c-4d2a29b86d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a295f3-8c5e-4760-966c-f24f887584cd">
      <Terms xmlns="http://schemas.microsoft.com/office/infopath/2007/PartnerControls"/>
    </lcf76f155ced4ddcb4097134ff3c332f>
    <TaxCatchAll xmlns="7652db8b-a1d0-4b81-820c-4d2a29b86def" xsi:nil="true"/>
    <Comment xmlns="66a295f3-8c5e-4760-966c-f24f887584c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EE076B-B93D-4FB7-B336-D0DF9689B100}">
  <ds:schemaRefs>
    <ds:schemaRef ds:uri="66a295f3-8c5e-4760-966c-f24f887584cd"/>
    <ds:schemaRef ds:uri="7652db8b-a1d0-4b81-820c-4d2a29b86d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5B29FDE-7181-4009-9446-C8B8D91A0690}">
  <ds:schemaRefs>
    <ds:schemaRef ds:uri="66a295f3-8c5e-4760-966c-f24f887584cd"/>
    <ds:schemaRef ds:uri="7652db8b-a1d0-4b81-820c-4d2a29b86d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4795BF-F90E-4432-BBD1-62725BAEDA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23</Slides>
  <Notes>11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Start Slides - Perfion</vt:lpstr>
      <vt:lpstr>Main content - Perfion</vt:lpstr>
      <vt:lpstr>Sections Headings - Perfion</vt:lpstr>
      <vt:lpstr>Boyum IT - General</vt:lpstr>
      <vt:lpstr>Perfion update Q3 2025</vt:lpstr>
      <vt:lpstr>PowerPoint Presentation</vt:lpstr>
      <vt:lpstr>Agenda</vt:lpstr>
      <vt:lpstr>Release Update</vt:lpstr>
      <vt:lpstr>Release Highlights</vt:lpstr>
      <vt:lpstr>Comments</vt:lpstr>
      <vt:lpstr>Comments</vt:lpstr>
      <vt:lpstr>Notifications &amp; Notification Centre</vt:lpstr>
      <vt:lpstr>Split Data &amp; UI Language</vt:lpstr>
      <vt:lpstr>New Import – Windows GUI</vt:lpstr>
      <vt:lpstr>New Import – Import Without Entire Hierarchy</vt:lpstr>
      <vt:lpstr>New Import – Import Without Entire Hierarchy</vt:lpstr>
      <vt:lpstr>New Import – Import Through API Service</vt:lpstr>
      <vt:lpstr>Release Demo</vt:lpstr>
      <vt:lpstr>What’s next?</vt:lpstr>
      <vt:lpstr>Roadmap Perfion</vt:lpstr>
      <vt:lpstr>AI Preview</vt:lpstr>
      <vt:lpstr>AI Preview</vt:lpstr>
      <vt:lpstr>AI Preview</vt:lpstr>
      <vt:lpstr>AI Preview</vt:lpstr>
      <vt:lpstr>New Look’n’feel</vt:lpstr>
      <vt:lpstr>Roadmap Portals &amp; Connectors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Camilla Bundgaard Serup - Boyum IT</dc:creator>
  <cp:revision>1</cp:revision>
  <dcterms:created xsi:type="dcterms:W3CDTF">2022-10-12T07:24:24Z</dcterms:created>
  <dcterms:modified xsi:type="dcterms:W3CDTF">2025-07-02T11:10:53Z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0x0101003E4AE6AFCACABA4D8244F362011EDCB8</vt:lpwstr>
  </property>
</Properties>
</file>