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0" r:id="rId4"/>
  </p:sldMasterIdLst>
  <p:notesMasterIdLst>
    <p:notesMasterId r:id="rId53"/>
  </p:notesMasterIdLst>
  <p:handoutMasterIdLst>
    <p:handoutMasterId r:id="rId54"/>
  </p:handoutMasterIdLst>
  <p:sldIdLst>
    <p:sldId id="406" r:id="rId5"/>
    <p:sldId id="503" r:id="rId6"/>
    <p:sldId id="504" r:id="rId7"/>
    <p:sldId id="505" r:id="rId8"/>
    <p:sldId id="506" r:id="rId9"/>
    <p:sldId id="507" r:id="rId10"/>
    <p:sldId id="508" r:id="rId11"/>
    <p:sldId id="509" r:id="rId12"/>
    <p:sldId id="511" r:id="rId13"/>
    <p:sldId id="510" r:id="rId14"/>
    <p:sldId id="512" r:id="rId15"/>
    <p:sldId id="513" r:id="rId16"/>
    <p:sldId id="514" r:id="rId17"/>
    <p:sldId id="515" r:id="rId18"/>
    <p:sldId id="516" r:id="rId19"/>
    <p:sldId id="426" r:id="rId20"/>
    <p:sldId id="489" r:id="rId21"/>
    <p:sldId id="490" r:id="rId22"/>
    <p:sldId id="491" r:id="rId23"/>
    <p:sldId id="492" r:id="rId24"/>
    <p:sldId id="494" r:id="rId25"/>
    <p:sldId id="495" r:id="rId26"/>
    <p:sldId id="496" r:id="rId27"/>
    <p:sldId id="497" r:id="rId28"/>
    <p:sldId id="498" r:id="rId29"/>
    <p:sldId id="499" r:id="rId30"/>
    <p:sldId id="500" r:id="rId31"/>
    <p:sldId id="501" r:id="rId32"/>
    <p:sldId id="502" r:id="rId33"/>
    <p:sldId id="408" r:id="rId34"/>
    <p:sldId id="418" r:id="rId35"/>
    <p:sldId id="419" r:id="rId36"/>
    <p:sldId id="421" r:id="rId37"/>
    <p:sldId id="420" r:id="rId38"/>
    <p:sldId id="423" r:id="rId39"/>
    <p:sldId id="422" r:id="rId40"/>
    <p:sldId id="424" r:id="rId41"/>
    <p:sldId id="425" r:id="rId42"/>
    <p:sldId id="417" r:id="rId43"/>
    <p:sldId id="409" r:id="rId44"/>
    <p:sldId id="410" r:id="rId45"/>
    <p:sldId id="411" r:id="rId46"/>
    <p:sldId id="414" r:id="rId47"/>
    <p:sldId id="412" r:id="rId48"/>
    <p:sldId id="413" r:id="rId49"/>
    <p:sldId id="415" r:id="rId50"/>
    <p:sldId id="416" r:id="rId51"/>
    <p:sldId id="377" r:id="rId52"/>
  </p:sldIdLst>
  <p:sldSz cx="12192000" cy="6858000"/>
  <p:notesSz cx="9601200" cy="7315200"/>
  <p:embeddedFontLst>
    <p:embeddedFont>
      <p:font typeface="Inter SemiBold" panose="02000503000000020004" pitchFamily="2" charset="0"/>
      <p:regular r:id="rId55"/>
      <p:bold r:id="rId56"/>
    </p:embeddedFont>
    <p:embeddedFont>
      <p:font typeface="Inter V" panose="02000503000000020004" pitchFamily="2" charset="0"/>
      <p:regular r:id="rId57"/>
      <p:bold r:id="rId58"/>
    </p:embeddedFont>
    <p:embeddedFont>
      <p:font typeface="Inter V Semi Bold" panose="02000503000000020004" pitchFamily="2" charset="0"/>
      <p:bold r:id="rId59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5BE21F-16CF-4A68-B0D1-47AEF930025E}">
          <p14:sldIdLst>
            <p14:sldId id="406"/>
          </p14:sldIdLst>
        </p14:section>
        <p14:section name="Perfion 2026-R1" id="{11096845-33FA-4393-81CF-2FAA6F6DCE25}">
          <p14:sldIdLst>
            <p14:sldId id="503"/>
            <p14:sldId id="504"/>
            <p14:sldId id="505"/>
            <p14:sldId id="506"/>
            <p14:sldId id="507"/>
            <p14:sldId id="508"/>
            <p14:sldId id="509"/>
            <p14:sldId id="511"/>
            <p14:sldId id="510"/>
            <p14:sldId id="512"/>
            <p14:sldId id="513"/>
            <p14:sldId id="514"/>
            <p14:sldId id="515"/>
            <p14:sldId id="516"/>
          </p14:sldIdLst>
        </p14:section>
        <p14:section name="2025-R3" id="{68D2F1D6-C90F-43ED-9475-AA7804DBABE3}">
          <p14:sldIdLst>
            <p14:sldId id="426"/>
            <p14:sldId id="489"/>
            <p14:sldId id="490"/>
            <p14:sldId id="491"/>
            <p14:sldId id="492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</p14:sldIdLst>
        </p14:section>
        <p14:section name="2025-R2" id="{ED90E495-0E95-4511-89F0-38F077B55528}">
          <p14:sldIdLst>
            <p14:sldId id="408"/>
            <p14:sldId id="418"/>
            <p14:sldId id="419"/>
            <p14:sldId id="421"/>
            <p14:sldId id="420"/>
            <p14:sldId id="423"/>
            <p14:sldId id="422"/>
            <p14:sldId id="424"/>
            <p14:sldId id="425"/>
          </p14:sldIdLst>
        </p14:section>
        <p14:section name="2025-R1" id="{09E0FC7B-A9DF-4BAD-9871-BF32D8C1B342}">
          <p14:sldIdLst>
            <p14:sldId id="417"/>
            <p14:sldId id="409"/>
            <p14:sldId id="410"/>
            <p14:sldId id="411"/>
            <p14:sldId id="414"/>
            <p14:sldId id="412"/>
            <p14:sldId id="413"/>
            <p14:sldId id="415"/>
            <p14:sldId id="416"/>
          </p14:sldIdLst>
        </p14:section>
        <p14:section name="The end" id="{C47DA7FE-06AB-4B9E-B6D2-04188D5E21B5}">
          <p14:sldIdLst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3F"/>
    <a:srgbClr val="F0F0F2"/>
    <a:srgbClr val="373738"/>
    <a:srgbClr val="FFD9B8"/>
    <a:srgbClr val="FFA85C"/>
    <a:srgbClr val="FF902E"/>
    <a:srgbClr val="A42A3B"/>
    <a:srgbClr val="CC8100"/>
    <a:srgbClr val="F7A602"/>
    <a:srgbClr val="E6ED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1C8B5-0D75-41A2-91AC-458DDC131BE9}" v="34" dt="2026-06-23T06:19:39.7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ppe Tobias Hatting - Boyum IT" userId="040bb176-7cb9-4c36-be3b-4a0c7842d8ab" providerId="ADAL" clId="{9B3ED581-59DF-463F-BAAE-DAD6A5F566EB}"/>
    <pc:docChg chg="undo custSel addSld delSld modSld sldOrd addSection modSection">
      <pc:chgData name="Jeppe Tobias Hatting - Boyum IT" userId="040bb176-7cb9-4c36-be3b-4a0c7842d8ab" providerId="ADAL" clId="{9B3ED581-59DF-463F-BAAE-DAD6A5F566EB}" dt="2026-06-23T06:19:39.766" v="104"/>
      <pc:docMkLst>
        <pc:docMk/>
      </pc:docMkLst>
      <pc:sldChg chg="modSp add mod">
        <pc:chgData name="Jeppe Tobias Hatting - Boyum IT" userId="040bb176-7cb9-4c36-be3b-4a0c7842d8ab" providerId="ADAL" clId="{9B3ED581-59DF-463F-BAAE-DAD6A5F566EB}" dt="2026-06-23T06:13:02.428" v="12" actId="20577"/>
        <pc:sldMkLst>
          <pc:docMk/>
          <pc:sldMk cId="116239025" sldId="503"/>
        </pc:sldMkLst>
        <pc:spChg chg="mod">
          <ac:chgData name="Jeppe Tobias Hatting - Boyum IT" userId="040bb176-7cb9-4c36-be3b-4a0c7842d8ab" providerId="ADAL" clId="{9B3ED581-59DF-463F-BAAE-DAD6A5F566EB}" dt="2026-06-23T06:12:50.421" v="5" actId="20577"/>
          <ac:spMkLst>
            <pc:docMk/>
            <pc:sldMk cId="116239025" sldId="503"/>
            <ac:spMk id="2" creationId="{F5FD1B13-13FC-FCA6-BD5B-D0A0BD4E83F9}"/>
          </ac:spMkLst>
        </pc:spChg>
        <pc:spChg chg="mod">
          <ac:chgData name="Jeppe Tobias Hatting - Boyum IT" userId="040bb176-7cb9-4c36-be3b-4a0c7842d8ab" providerId="ADAL" clId="{9B3ED581-59DF-463F-BAAE-DAD6A5F566EB}" dt="2026-06-23T06:13:02.428" v="12" actId="20577"/>
          <ac:spMkLst>
            <pc:docMk/>
            <pc:sldMk cId="116239025" sldId="503"/>
            <ac:spMk id="4" creationId="{84C4F157-39D2-F962-F18C-11A6E52B93D8}"/>
          </ac:spMkLst>
        </pc:spChg>
      </pc:sldChg>
      <pc:sldChg chg="addSp delSp modSp add mod">
        <pc:chgData name="Jeppe Tobias Hatting - Boyum IT" userId="040bb176-7cb9-4c36-be3b-4a0c7842d8ab" providerId="ADAL" clId="{9B3ED581-59DF-463F-BAAE-DAD6A5F566EB}" dt="2026-06-23T06:16:01.230" v="53" actId="20577"/>
        <pc:sldMkLst>
          <pc:docMk/>
          <pc:sldMk cId="3795929807" sldId="504"/>
        </pc:sldMkLst>
        <pc:spChg chg="mod">
          <ac:chgData name="Jeppe Tobias Hatting - Boyum IT" userId="040bb176-7cb9-4c36-be3b-4a0c7842d8ab" providerId="ADAL" clId="{9B3ED581-59DF-463F-BAAE-DAD6A5F566EB}" dt="2026-06-23T06:13:47.709" v="16" actId="20577"/>
          <ac:spMkLst>
            <pc:docMk/>
            <pc:sldMk cId="3795929807" sldId="504"/>
            <ac:spMk id="2" creationId="{8A98F7DC-C703-71F9-541E-8D000BDA4042}"/>
          </ac:spMkLst>
        </pc:spChg>
        <pc:spChg chg="del">
          <ac:chgData name="Jeppe Tobias Hatting - Boyum IT" userId="040bb176-7cb9-4c36-be3b-4a0c7842d8ab" providerId="ADAL" clId="{9B3ED581-59DF-463F-BAAE-DAD6A5F566EB}" dt="2026-06-23T06:13:52.062" v="20" actId="478"/>
          <ac:spMkLst>
            <pc:docMk/>
            <pc:sldMk cId="3795929807" sldId="504"/>
            <ac:spMk id="3" creationId="{6C6F452F-8CA1-D34F-2D7F-F20F3D4E3BD8}"/>
          </ac:spMkLst>
        </pc:spChg>
        <pc:spChg chg="mod">
          <ac:chgData name="Jeppe Tobias Hatting - Boyum IT" userId="040bb176-7cb9-4c36-be3b-4a0c7842d8ab" providerId="ADAL" clId="{9B3ED581-59DF-463F-BAAE-DAD6A5F566EB}" dt="2026-06-23T06:16:01.230" v="53" actId="20577"/>
          <ac:spMkLst>
            <pc:docMk/>
            <pc:sldMk cId="3795929807" sldId="504"/>
            <ac:spMk id="4" creationId="{636E656D-42E5-67BF-108F-B086EDAC1D69}"/>
          </ac:spMkLst>
        </pc:spChg>
        <pc:spChg chg="add del mod">
          <ac:chgData name="Jeppe Tobias Hatting - Boyum IT" userId="040bb176-7cb9-4c36-be3b-4a0c7842d8ab" providerId="ADAL" clId="{9B3ED581-59DF-463F-BAAE-DAD6A5F566EB}" dt="2026-06-23T06:13:55.677" v="21" actId="478"/>
          <ac:spMkLst>
            <pc:docMk/>
            <pc:sldMk cId="3795929807" sldId="504"/>
            <ac:spMk id="8" creationId="{79A01821-1F32-6360-613E-23CC7C4AD853}"/>
          </ac:spMkLst>
        </pc:spChg>
        <pc:spChg chg="add mod">
          <ac:chgData name="Jeppe Tobias Hatting - Boyum IT" userId="040bb176-7cb9-4c36-be3b-4a0c7842d8ab" providerId="ADAL" clId="{9B3ED581-59DF-463F-BAAE-DAD6A5F566EB}" dt="2026-06-23T06:14:49.880" v="31" actId="1076"/>
          <ac:spMkLst>
            <pc:docMk/>
            <pc:sldMk cId="3795929807" sldId="504"/>
            <ac:spMk id="9" creationId="{6437FEBC-7D3D-44B2-EF63-9AC5B0823DDE}"/>
          </ac:spMkLst>
        </pc:spChg>
        <pc:picChg chg="del mod">
          <ac:chgData name="Jeppe Tobias Hatting - Boyum IT" userId="040bb176-7cb9-4c36-be3b-4a0c7842d8ab" providerId="ADAL" clId="{9B3ED581-59DF-463F-BAAE-DAD6A5F566EB}" dt="2026-06-23T06:13:49.510" v="19" actId="478"/>
          <ac:picMkLst>
            <pc:docMk/>
            <pc:sldMk cId="3795929807" sldId="504"/>
            <ac:picMk id="5" creationId="{E9049776-FA9B-A886-6A0D-79498BB975D1}"/>
          </ac:picMkLst>
        </pc:picChg>
        <pc:picChg chg="del">
          <ac:chgData name="Jeppe Tobias Hatting - Boyum IT" userId="040bb176-7cb9-4c36-be3b-4a0c7842d8ab" providerId="ADAL" clId="{9B3ED581-59DF-463F-BAAE-DAD6A5F566EB}" dt="2026-06-23T06:13:48.968" v="17" actId="478"/>
          <ac:picMkLst>
            <pc:docMk/>
            <pc:sldMk cId="3795929807" sldId="504"/>
            <ac:picMk id="6" creationId="{AC80AC9A-CDB4-E13B-2847-5FC961FC8ED7}"/>
          </ac:picMkLst>
        </pc:picChg>
        <pc:picChg chg="add mod">
          <ac:chgData name="Jeppe Tobias Hatting - Boyum IT" userId="040bb176-7cb9-4c36-be3b-4a0c7842d8ab" providerId="ADAL" clId="{9B3ED581-59DF-463F-BAAE-DAD6A5F566EB}" dt="2026-06-23T06:14:49.880" v="31" actId="1076"/>
          <ac:picMkLst>
            <pc:docMk/>
            <pc:sldMk cId="3795929807" sldId="504"/>
            <ac:picMk id="10" creationId="{A441FE72-F299-090B-E83D-14AD24CD83DC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6:04.859" v="57" actId="20577"/>
        <pc:sldMkLst>
          <pc:docMk/>
          <pc:sldMk cId="110866892" sldId="505"/>
        </pc:sldMkLst>
        <pc:spChg chg="mod">
          <ac:chgData name="Jeppe Tobias Hatting - Boyum IT" userId="040bb176-7cb9-4c36-be3b-4a0c7842d8ab" providerId="ADAL" clId="{9B3ED581-59DF-463F-BAAE-DAD6A5F566EB}" dt="2026-06-23T06:15:18.931" v="35"/>
          <ac:spMkLst>
            <pc:docMk/>
            <pc:sldMk cId="110866892" sldId="505"/>
            <ac:spMk id="2" creationId="{62CD5A63-EEC7-DFC3-B441-9ED4589A4656}"/>
          </ac:spMkLst>
        </pc:spChg>
        <pc:spChg chg="add mod">
          <ac:chgData name="Jeppe Tobias Hatting - Boyum IT" userId="040bb176-7cb9-4c36-be3b-4a0c7842d8ab" providerId="ADAL" clId="{9B3ED581-59DF-463F-BAAE-DAD6A5F566EB}" dt="2026-06-23T06:15:22.408" v="36"/>
          <ac:spMkLst>
            <pc:docMk/>
            <pc:sldMk cId="110866892" sldId="505"/>
            <ac:spMk id="3" creationId="{900CFF51-6CC5-ED4D-B93A-662EAB69B1D6}"/>
          </ac:spMkLst>
        </pc:spChg>
        <pc:spChg chg="mod">
          <ac:chgData name="Jeppe Tobias Hatting - Boyum IT" userId="040bb176-7cb9-4c36-be3b-4a0c7842d8ab" providerId="ADAL" clId="{9B3ED581-59DF-463F-BAAE-DAD6A5F566EB}" dt="2026-06-23T06:16:04.859" v="57" actId="20577"/>
          <ac:spMkLst>
            <pc:docMk/>
            <pc:sldMk cId="110866892" sldId="505"/>
            <ac:spMk id="4" creationId="{4FA2B8ED-750C-C001-C452-FDCABF342A73}"/>
          </ac:spMkLst>
        </pc:spChg>
        <pc:spChg chg="del">
          <ac:chgData name="Jeppe Tobias Hatting - Boyum IT" userId="040bb176-7cb9-4c36-be3b-4a0c7842d8ab" providerId="ADAL" clId="{9B3ED581-59DF-463F-BAAE-DAD6A5F566EB}" dt="2026-06-23T06:15:14.699" v="34" actId="478"/>
          <ac:spMkLst>
            <pc:docMk/>
            <pc:sldMk cId="110866892" sldId="505"/>
            <ac:spMk id="9" creationId="{AE299BE4-894F-9104-88E3-52E924C33AEE}"/>
          </ac:spMkLst>
        </pc:spChg>
        <pc:picChg chg="add mod">
          <ac:chgData name="Jeppe Tobias Hatting - Boyum IT" userId="040bb176-7cb9-4c36-be3b-4a0c7842d8ab" providerId="ADAL" clId="{9B3ED581-59DF-463F-BAAE-DAD6A5F566EB}" dt="2026-06-23T06:15:22.408" v="36"/>
          <ac:picMkLst>
            <pc:docMk/>
            <pc:sldMk cId="110866892" sldId="505"/>
            <ac:picMk id="5" creationId="{2B74A57C-789E-0EB3-ECD1-D211244B0E19}"/>
          </ac:picMkLst>
        </pc:picChg>
        <pc:picChg chg="del">
          <ac:chgData name="Jeppe Tobias Hatting - Boyum IT" userId="040bb176-7cb9-4c36-be3b-4a0c7842d8ab" providerId="ADAL" clId="{9B3ED581-59DF-463F-BAAE-DAD6A5F566EB}" dt="2026-06-23T06:15:12.858" v="33" actId="478"/>
          <ac:picMkLst>
            <pc:docMk/>
            <pc:sldMk cId="110866892" sldId="505"/>
            <ac:picMk id="10" creationId="{BFFF518F-2461-7BB5-04D1-8FCBC72E9840}"/>
          </ac:picMkLst>
        </pc:picChg>
      </pc:sldChg>
      <pc:sldChg chg="addSp delSp modSp add del mod">
        <pc:chgData name="Jeppe Tobias Hatting - Boyum IT" userId="040bb176-7cb9-4c36-be3b-4a0c7842d8ab" providerId="ADAL" clId="{9B3ED581-59DF-463F-BAAE-DAD6A5F566EB}" dt="2026-06-23T06:14:29.489" v="29"/>
        <pc:sldMkLst>
          <pc:docMk/>
          <pc:sldMk cId="873877905" sldId="505"/>
        </pc:sldMkLst>
        <pc:spChg chg="add del">
          <ac:chgData name="Jeppe Tobias Hatting - Boyum IT" userId="040bb176-7cb9-4c36-be3b-4a0c7842d8ab" providerId="ADAL" clId="{9B3ED581-59DF-463F-BAAE-DAD6A5F566EB}" dt="2026-06-23T06:14:28.461" v="26" actId="478"/>
          <ac:spMkLst>
            <pc:docMk/>
            <pc:sldMk cId="873877905" sldId="505"/>
            <ac:spMk id="3" creationId="{8A32A735-4DFB-E36B-2C4F-94F1262CFF6F}"/>
          </ac:spMkLst>
        </pc:spChg>
        <pc:spChg chg="add del mod">
          <ac:chgData name="Jeppe Tobias Hatting - Boyum IT" userId="040bb176-7cb9-4c36-be3b-4a0c7842d8ab" providerId="ADAL" clId="{9B3ED581-59DF-463F-BAAE-DAD6A5F566EB}" dt="2026-06-23T06:14:28.461" v="26" actId="478"/>
          <ac:spMkLst>
            <pc:docMk/>
            <pc:sldMk cId="873877905" sldId="505"/>
            <ac:spMk id="8" creationId="{E2A3A891-2FAC-838A-F60C-78C325AF54B2}"/>
          </ac:spMkLst>
        </pc:spChg>
        <pc:picChg chg="add del">
          <ac:chgData name="Jeppe Tobias Hatting - Boyum IT" userId="040bb176-7cb9-4c36-be3b-4a0c7842d8ab" providerId="ADAL" clId="{9B3ED581-59DF-463F-BAAE-DAD6A5F566EB}" dt="2026-06-23T06:14:28.928" v="28" actId="478"/>
          <ac:picMkLst>
            <pc:docMk/>
            <pc:sldMk cId="873877905" sldId="505"/>
            <ac:picMk id="5" creationId="{0FB1C27F-6916-B2E1-3F0F-2BF01211EE21}"/>
          </ac:picMkLst>
        </pc:picChg>
        <pc:picChg chg="add del">
          <ac:chgData name="Jeppe Tobias Hatting - Boyum IT" userId="040bb176-7cb9-4c36-be3b-4a0c7842d8ab" providerId="ADAL" clId="{9B3ED581-59DF-463F-BAAE-DAD6A5F566EB}" dt="2026-06-23T06:14:28.682" v="27" actId="478"/>
          <ac:picMkLst>
            <pc:docMk/>
            <pc:sldMk cId="873877905" sldId="505"/>
            <ac:picMk id="6" creationId="{41F3E97C-D5AA-7D20-3115-9448783D727A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6:09.662" v="61" actId="20577"/>
        <pc:sldMkLst>
          <pc:docMk/>
          <pc:sldMk cId="3599518373" sldId="506"/>
        </pc:sldMkLst>
        <pc:spChg chg="del">
          <ac:chgData name="Jeppe Tobias Hatting - Boyum IT" userId="040bb176-7cb9-4c36-be3b-4a0c7842d8ab" providerId="ADAL" clId="{9B3ED581-59DF-463F-BAAE-DAD6A5F566EB}" dt="2026-06-23T06:15:27.913" v="40" actId="478"/>
          <ac:spMkLst>
            <pc:docMk/>
            <pc:sldMk cId="3599518373" sldId="506"/>
            <ac:spMk id="2" creationId="{6ADA80D5-0C7B-82E5-2CFF-4C4B6342162A}"/>
          </ac:spMkLst>
        </pc:spChg>
        <pc:spChg chg="del mod">
          <ac:chgData name="Jeppe Tobias Hatting - Boyum IT" userId="040bb176-7cb9-4c36-be3b-4a0c7842d8ab" providerId="ADAL" clId="{9B3ED581-59DF-463F-BAAE-DAD6A5F566EB}" dt="2026-06-23T06:15:28.819" v="41" actId="478"/>
          <ac:spMkLst>
            <pc:docMk/>
            <pc:sldMk cId="3599518373" sldId="506"/>
            <ac:spMk id="3" creationId="{01C169BF-6203-FA45-83BF-B19018C787F2}"/>
          </ac:spMkLst>
        </pc:spChg>
        <pc:spChg chg="mod">
          <ac:chgData name="Jeppe Tobias Hatting - Boyum IT" userId="040bb176-7cb9-4c36-be3b-4a0c7842d8ab" providerId="ADAL" clId="{9B3ED581-59DF-463F-BAAE-DAD6A5F566EB}" dt="2026-06-23T06:16:09.662" v="61" actId="20577"/>
          <ac:spMkLst>
            <pc:docMk/>
            <pc:sldMk cId="3599518373" sldId="506"/>
            <ac:spMk id="4" creationId="{663482A9-FD5C-9B7E-7DFC-62FFFA2B1EDB}"/>
          </ac:spMkLst>
        </pc:spChg>
        <pc:spChg chg="add mod">
          <ac:chgData name="Jeppe Tobias Hatting - Boyum IT" userId="040bb176-7cb9-4c36-be3b-4a0c7842d8ab" providerId="ADAL" clId="{9B3ED581-59DF-463F-BAAE-DAD6A5F566EB}" dt="2026-06-23T06:15:35.130" v="42"/>
          <ac:spMkLst>
            <pc:docMk/>
            <pc:sldMk cId="3599518373" sldId="506"/>
            <ac:spMk id="7" creationId="{3A16A3CB-39C5-3E8B-B990-15C57CF61B88}"/>
          </ac:spMkLst>
        </pc:spChg>
        <pc:spChg chg="add mod">
          <ac:chgData name="Jeppe Tobias Hatting - Boyum IT" userId="040bb176-7cb9-4c36-be3b-4a0c7842d8ab" providerId="ADAL" clId="{9B3ED581-59DF-463F-BAAE-DAD6A5F566EB}" dt="2026-06-23T06:15:39.782" v="43"/>
          <ac:spMkLst>
            <pc:docMk/>
            <pc:sldMk cId="3599518373" sldId="506"/>
            <ac:spMk id="9" creationId="{668EDD40-84C1-2A36-E928-47CA1AFF1211}"/>
          </ac:spMkLst>
        </pc:spChg>
        <pc:picChg chg="del">
          <ac:chgData name="Jeppe Tobias Hatting - Boyum IT" userId="040bb176-7cb9-4c36-be3b-4a0c7842d8ab" providerId="ADAL" clId="{9B3ED581-59DF-463F-BAAE-DAD6A5F566EB}" dt="2026-06-23T06:15:25.739" v="38" actId="478"/>
          <ac:picMkLst>
            <pc:docMk/>
            <pc:sldMk cId="3599518373" sldId="506"/>
            <ac:picMk id="5" creationId="{6EE458E1-507D-01B5-E4FD-D7984337B625}"/>
          </ac:picMkLst>
        </pc:picChg>
        <pc:picChg chg="add mod">
          <ac:chgData name="Jeppe Tobias Hatting - Boyum IT" userId="040bb176-7cb9-4c36-be3b-4a0c7842d8ab" providerId="ADAL" clId="{9B3ED581-59DF-463F-BAAE-DAD6A5F566EB}" dt="2026-06-23T06:15:39.782" v="43"/>
          <ac:picMkLst>
            <pc:docMk/>
            <pc:sldMk cId="3599518373" sldId="506"/>
            <ac:picMk id="8" creationId="{64857ACF-E0F5-3A86-5129-61482648146F}"/>
          </ac:picMkLst>
        </pc:picChg>
        <pc:picChg chg="add mod">
          <ac:chgData name="Jeppe Tobias Hatting - Boyum IT" userId="040bb176-7cb9-4c36-be3b-4a0c7842d8ab" providerId="ADAL" clId="{9B3ED581-59DF-463F-BAAE-DAD6A5F566EB}" dt="2026-06-23T06:15:39.782" v="43"/>
          <ac:picMkLst>
            <pc:docMk/>
            <pc:sldMk cId="3599518373" sldId="506"/>
            <ac:picMk id="10" creationId="{5957639A-06F9-F852-2AAF-6FE16C168C59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6:33.363" v="69"/>
        <pc:sldMkLst>
          <pc:docMk/>
          <pc:sldMk cId="3611132452" sldId="507"/>
        </pc:sldMkLst>
        <pc:spChg chg="add del mod">
          <ac:chgData name="Jeppe Tobias Hatting - Boyum IT" userId="040bb176-7cb9-4c36-be3b-4a0c7842d8ab" providerId="ADAL" clId="{9B3ED581-59DF-463F-BAAE-DAD6A5F566EB}" dt="2026-06-23T06:16:29.501" v="68" actId="478"/>
          <ac:spMkLst>
            <pc:docMk/>
            <pc:sldMk cId="3611132452" sldId="507"/>
            <ac:spMk id="3" creationId="{40FB089C-2B69-6B8E-2E63-8CA26838EADC}"/>
          </ac:spMkLst>
        </pc:spChg>
        <pc:spChg chg="mod">
          <ac:chgData name="Jeppe Tobias Hatting - Boyum IT" userId="040bb176-7cb9-4c36-be3b-4a0c7842d8ab" providerId="ADAL" clId="{9B3ED581-59DF-463F-BAAE-DAD6A5F566EB}" dt="2026-06-23T06:16:13.420" v="65" actId="20577"/>
          <ac:spMkLst>
            <pc:docMk/>
            <pc:sldMk cId="3611132452" sldId="507"/>
            <ac:spMk id="4" creationId="{C8272ECC-3E90-DD0B-CC6A-E359CEFFD001}"/>
          </ac:spMkLst>
        </pc:spChg>
        <pc:spChg chg="add del mod">
          <ac:chgData name="Jeppe Tobias Hatting - Boyum IT" userId="040bb176-7cb9-4c36-be3b-4a0c7842d8ab" providerId="ADAL" clId="{9B3ED581-59DF-463F-BAAE-DAD6A5F566EB}" dt="2026-06-23T06:16:27.663" v="67" actId="478"/>
          <ac:spMkLst>
            <pc:docMk/>
            <pc:sldMk cId="3611132452" sldId="507"/>
            <ac:spMk id="5" creationId="{C54C6E91-C244-641C-0D17-AB442CA2CCE2}"/>
          </ac:spMkLst>
        </pc:spChg>
        <pc:spChg chg="add mod">
          <ac:chgData name="Jeppe Tobias Hatting - Boyum IT" userId="040bb176-7cb9-4c36-be3b-4a0c7842d8ab" providerId="ADAL" clId="{9B3ED581-59DF-463F-BAAE-DAD6A5F566EB}" dt="2026-06-23T06:16:23.606" v="66"/>
          <ac:spMkLst>
            <pc:docMk/>
            <pc:sldMk cId="3611132452" sldId="507"/>
            <ac:spMk id="6" creationId="{CA55B11F-4B27-A2C4-85A9-03D4EAA45170}"/>
          </ac:spMkLst>
        </pc:spChg>
        <pc:spChg chg="del">
          <ac:chgData name="Jeppe Tobias Hatting - Boyum IT" userId="040bb176-7cb9-4c36-be3b-4a0c7842d8ab" providerId="ADAL" clId="{9B3ED581-59DF-463F-BAAE-DAD6A5F566EB}" dt="2026-06-23T06:15:51.920" v="49" actId="478"/>
          <ac:spMkLst>
            <pc:docMk/>
            <pc:sldMk cId="3611132452" sldId="507"/>
            <ac:spMk id="7" creationId="{8CC6A482-3D37-6184-D66C-0FBC372542A5}"/>
          </ac:spMkLst>
        </pc:spChg>
        <pc:spChg chg="del mod">
          <ac:chgData name="Jeppe Tobias Hatting - Boyum IT" userId="040bb176-7cb9-4c36-be3b-4a0c7842d8ab" providerId="ADAL" clId="{9B3ED581-59DF-463F-BAAE-DAD6A5F566EB}" dt="2026-06-23T06:15:50.379" v="48" actId="478"/>
          <ac:spMkLst>
            <pc:docMk/>
            <pc:sldMk cId="3611132452" sldId="507"/>
            <ac:spMk id="9" creationId="{451728C7-F25F-F207-5A30-E51DCE4FAB62}"/>
          </ac:spMkLst>
        </pc:spChg>
        <pc:spChg chg="add mod">
          <ac:chgData name="Jeppe Tobias Hatting - Boyum IT" userId="040bb176-7cb9-4c36-be3b-4a0c7842d8ab" providerId="ADAL" clId="{9B3ED581-59DF-463F-BAAE-DAD6A5F566EB}" dt="2026-06-23T06:16:23.606" v="66"/>
          <ac:spMkLst>
            <pc:docMk/>
            <pc:sldMk cId="3611132452" sldId="507"/>
            <ac:spMk id="11" creationId="{B2CF536C-BE88-3E65-D825-8F12B282AFF2}"/>
          </ac:spMkLst>
        </pc:spChg>
        <pc:spChg chg="add mod">
          <ac:chgData name="Jeppe Tobias Hatting - Boyum IT" userId="040bb176-7cb9-4c36-be3b-4a0c7842d8ab" providerId="ADAL" clId="{9B3ED581-59DF-463F-BAAE-DAD6A5F566EB}" dt="2026-06-23T06:16:33.363" v="69"/>
          <ac:spMkLst>
            <pc:docMk/>
            <pc:sldMk cId="3611132452" sldId="507"/>
            <ac:spMk id="15" creationId="{5BCF5A73-3B0C-8E97-1D72-02B1DE0BF1A9}"/>
          </ac:spMkLst>
        </pc:spChg>
        <pc:picChg chg="del">
          <ac:chgData name="Jeppe Tobias Hatting - Boyum IT" userId="040bb176-7cb9-4c36-be3b-4a0c7842d8ab" providerId="ADAL" clId="{9B3ED581-59DF-463F-BAAE-DAD6A5F566EB}" dt="2026-06-23T06:15:49.079" v="47" actId="478"/>
          <ac:picMkLst>
            <pc:docMk/>
            <pc:sldMk cId="3611132452" sldId="507"/>
            <ac:picMk id="8" creationId="{E94DE8F3-6D4C-F712-C23D-B800DCE2A5D1}"/>
          </ac:picMkLst>
        </pc:picChg>
        <pc:picChg chg="del">
          <ac:chgData name="Jeppe Tobias Hatting - Boyum IT" userId="040bb176-7cb9-4c36-be3b-4a0c7842d8ab" providerId="ADAL" clId="{9B3ED581-59DF-463F-BAAE-DAD6A5F566EB}" dt="2026-06-23T06:15:48.439" v="46" actId="478"/>
          <ac:picMkLst>
            <pc:docMk/>
            <pc:sldMk cId="3611132452" sldId="507"/>
            <ac:picMk id="10" creationId="{B771E345-D13A-56BB-0C08-7321179CAC52}"/>
          </ac:picMkLst>
        </pc:picChg>
        <pc:picChg chg="add mod">
          <ac:chgData name="Jeppe Tobias Hatting - Boyum IT" userId="040bb176-7cb9-4c36-be3b-4a0c7842d8ab" providerId="ADAL" clId="{9B3ED581-59DF-463F-BAAE-DAD6A5F566EB}" dt="2026-06-23T06:16:23.606" v="66"/>
          <ac:picMkLst>
            <pc:docMk/>
            <pc:sldMk cId="3611132452" sldId="507"/>
            <ac:picMk id="12" creationId="{AFEE6B49-1385-3998-DAA4-09D76EABB5F5}"/>
          </ac:picMkLst>
        </pc:picChg>
        <pc:picChg chg="add mod">
          <ac:chgData name="Jeppe Tobias Hatting - Boyum IT" userId="040bb176-7cb9-4c36-be3b-4a0c7842d8ab" providerId="ADAL" clId="{9B3ED581-59DF-463F-BAAE-DAD6A5F566EB}" dt="2026-06-23T06:16:23.606" v="66"/>
          <ac:picMkLst>
            <pc:docMk/>
            <pc:sldMk cId="3611132452" sldId="507"/>
            <ac:picMk id="13" creationId="{7910F66F-4C59-04E8-379E-C4F5977E6EA2}"/>
          </ac:picMkLst>
        </pc:picChg>
        <pc:picChg chg="add mod">
          <ac:chgData name="Jeppe Tobias Hatting - Boyum IT" userId="040bb176-7cb9-4c36-be3b-4a0c7842d8ab" providerId="ADAL" clId="{9B3ED581-59DF-463F-BAAE-DAD6A5F566EB}" dt="2026-06-23T06:16:23.606" v="66"/>
          <ac:picMkLst>
            <pc:docMk/>
            <pc:sldMk cId="3611132452" sldId="507"/>
            <ac:picMk id="14" creationId="{06A2BDE4-2C68-E367-4226-80575FF02339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6:53.295" v="72"/>
        <pc:sldMkLst>
          <pc:docMk/>
          <pc:sldMk cId="1360936548" sldId="508"/>
        </pc:sldMkLst>
        <pc:spChg chg="add mod">
          <ac:chgData name="Jeppe Tobias Hatting - Boyum IT" userId="040bb176-7cb9-4c36-be3b-4a0c7842d8ab" providerId="ADAL" clId="{9B3ED581-59DF-463F-BAAE-DAD6A5F566EB}" dt="2026-06-23T06:16:40.161" v="71" actId="478"/>
          <ac:spMkLst>
            <pc:docMk/>
            <pc:sldMk cId="1360936548" sldId="508"/>
            <ac:spMk id="3" creationId="{5A45EC1E-BF79-B99A-ACE9-5AD2F5249474}"/>
          </ac:spMkLst>
        </pc:spChg>
        <pc:spChg chg="del">
          <ac:chgData name="Jeppe Tobias Hatting - Boyum IT" userId="040bb176-7cb9-4c36-be3b-4a0c7842d8ab" providerId="ADAL" clId="{9B3ED581-59DF-463F-BAAE-DAD6A5F566EB}" dt="2026-06-23T06:16:40.161" v="71" actId="478"/>
          <ac:spMkLst>
            <pc:docMk/>
            <pc:sldMk cId="1360936548" sldId="508"/>
            <ac:spMk id="4" creationId="{26B2A5CC-01FE-C4B2-6909-42EF665E4866}"/>
          </ac:spMkLst>
        </pc:spChg>
        <pc:spChg chg="add mod">
          <ac:chgData name="Jeppe Tobias Hatting - Boyum IT" userId="040bb176-7cb9-4c36-be3b-4a0c7842d8ab" providerId="ADAL" clId="{9B3ED581-59DF-463F-BAAE-DAD6A5F566EB}" dt="2026-06-23T06:16:53.295" v="72"/>
          <ac:spMkLst>
            <pc:docMk/>
            <pc:sldMk cId="1360936548" sldId="508"/>
            <ac:spMk id="5" creationId="{F61A2814-1368-A942-FD55-983A2311F948}"/>
          </ac:spMkLst>
        </pc:spChg>
        <pc:spChg chg="del">
          <ac:chgData name="Jeppe Tobias Hatting - Boyum IT" userId="040bb176-7cb9-4c36-be3b-4a0c7842d8ab" providerId="ADAL" clId="{9B3ED581-59DF-463F-BAAE-DAD6A5F566EB}" dt="2026-06-23T06:16:40.161" v="71" actId="478"/>
          <ac:spMkLst>
            <pc:docMk/>
            <pc:sldMk cId="1360936548" sldId="508"/>
            <ac:spMk id="6" creationId="{6B44F323-4253-A81C-B190-8F50B35EC507}"/>
          </ac:spMkLst>
        </pc:spChg>
        <pc:spChg chg="add mod">
          <ac:chgData name="Jeppe Tobias Hatting - Boyum IT" userId="040bb176-7cb9-4c36-be3b-4a0c7842d8ab" providerId="ADAL" clId="{9B3ED581-59DF-463F-BAAE-DAD6A5F566EB}" dt="2026-06-23T06:16:53.295" v="72"/>
          <ac:spMkLst>
            <pc:docMk/>
            <pc:sldMk cId="1360936548" sldId="508"/>
            <ac:spMk id="7" creationId="{2BA80AC4-D8E3-5B4A-899E-1A1A2849D12F}"/>
          </ac:spMkLst>
        </pc:spChg>
        <pc:spChg chg="add mod">
          <ac:chgData name="Jeppe Tobias Hatting - Boyum IT" userId="040bb176-7cb9-4c36-be3b-4a0c7842d8ab" providerId="ADAL" clId="{9B3ED581-59DF-463F-BAAE-DAD6A5F566EB}" dt="2026-06-23T06:16:53.295" v="72"/>
          <ac:spMkLst>
            <pc:docMk/>
            <pc:sldMk cId="1360936548" sldId="508"/>
            <ac:spMk id="8" creationId="{3AB8188F-2C49-4F34-785A-51835C374DE9}"/>
          </ac:spMkLst>
        </pc:spChg>
        <pc:spChg chg="del">
          <ac:chgData name="Jeppe Tobias Hatting - Boyum IT" userId="040bb176-7cb9-4c36-be3b-4a0c7842d8ab" providerId="ADAL" clId="{9B3ED581-59DF-463F-BAAE-DAD6A5F566EB}" dt="2026-06-23T06:16:40.161" v="71" actId="478"/>
          <ac:spMkLst>
            <pc:docMk/>
            <pc:sldMk cId="1360936548" sldId="508"/>
            <ac:spMk id="11" creationId="{1B00BC7A-A528-518F-E4FF-785F0125E4D0}"/>
          </ac:spMkLst>
        </pc:spChg>
        <pc:spChg chg="del">
          <ac:chgData name="Jeppe Tobias Hatting - Boyum IT" userId="040bb176-7cb9-4c36-be3b-4a0c7842d8ab" providerId="ADAL" clId="{9B3ED581-59DF-463F-BAAE-DAD6A5F566EB}" dt="2026-06-23T06:16:40.161" v="71" actId="478"/>
          <ac:spMkLst>
            <pc:docMk/>
            <pc:sldMk cId="1360936548" sldId="508"/>
            <ac:spMk id="15" creationId="{D6EFCDFB-1A4A-5A84-0AAB-B37823BE301D}"/>
          </ac:spMkLst>
        </pc:spChg>
        <pc:picChg chg="add mod">
          <ac:chgData name="Jeppe Tobias Hatting - Boyum IT" userId="040bb176-7cb9-4c36-be3b-4a0c7842d8ab" providerId="ADAL" clId="{9B3ED581-59DF-463F-BAAE-DAD6A5F566EB}" dt="2026-06-23T06:16:53.295" v="72"/>
          <ac:picMkLst>
            <pc:docMk/>
            <pc:sldMk cId="1360936548" sldId="508"/>
            <ac:picMk id="9" creationId="{D8A32DC9-6E51-3816-A954-784AAB884D0F}"/>
          </ac:picMkLst>
        </pc:picChg>
        <pc:picChg chg="add mod">
          <ac:chgData name="Jeppe Tobias Hatting - Boyum IT" userId="040bb176-7cb9-4c36-be3b-4a0c7842d8ab" providerId="ADAL" clId="{9B3ED581-59DF-463F-BAAE-DAD6A5F566EB}" dt="2026-06-23T06:16:53.295" v="72"/>
          <ac:picMkLst>
            <pc:docMk/>
            <pc:sldMk cId="1360936548" sldId="508"/>
            <ac:picMk id="10" creationId="{07CC20C9-74AE-FFA9-E528-77310399279E}"/>
          </ac:picMkLst>
        </pc:picChg>
        <pc:picChg chg="del">
          <ac:chgData name="Jeppe Tobias Hatting - Boyum IT" userId="040bb176-7cb9-4c36-be3b-4a0c7842d8ab" providerId="ADAL" clId="{9B3ED581-59DF-463F-BAAE-DAD6A5F566EB}" dt="2026-06-23T06:16:40.161" v="71" actId="478"/>
          <ac:picMkLst>
            <pc:docMk/>
            <pc:sldMk cId="1360936548" sldId="508"/>
            <ac:picMk id="12" creationId="{45AC9000-8DA5-0C62-E293-EB236838227C}"/>
          </ac:picMkLst>
        </pc:picChg>
        <pc:picChg chg="del">
          <ac:chgData name="Jeppe Tobias Hatting - Boyum IT" userId="040bb176-7cb9-4c36-be3b-4a0c7842d8ab" providerId="ADAL" clId="{9B3ED581-59DF-463F-BAAE-DAD6A5F566EB}" dt="2026-06-23T06:16:40.161" v="71" actId="478"/>
          <ac:picMkLst>
            <pc:docMk/>
            <pc:sldMk cId="1360936548" sldId="508"/>
            <ac:picMk id="13" creationId="{1E40FEF8-5FD1-2C92-4A95-B1B3EBBFA7C2}"/>
          </ac:picMkLst>
        </pc:picChg>
        <pc:picChg chg="del">
          <ac:chgData name="Jeppe Tobias Hatting - Boyum IT" userId="040bb176-7cb9-4c36-be3b-4a0c7842d8ab" providerId="ADAL" clId="{9B3ED581-59DF-463F-BAAE-DAD6A5F566EB}" dt="2026-06-23T06:16:40.161" v="71" actId="478"/>
          <ac:picMkLst>
            <pc:docMk/>
            <pc:sldMk cId="1360936548" sldId="508"/>
            <ac:picMk id="14" creationId="{3580D77D-9A37-A000-7282-55D4ACE1EAA5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7:03.652" v="75"/>
        <pc:sldMkLst>
          <pc:docMk/>
          <pc:sldMk cId="3743213673" sldId="509"/>
        </pc:sldMkLst>
        <pc:spChg chg="add mod">
          <ac:chgData name="Jeppe Tobias Hatting - Boyum IT" userId="040bb176-7cb9-4c36-be3b-4a0c7842d8ab" providerId="ADAL" clId="{9B3ED581-59DF-463F-BAAE-DAD6A5F566EB}" dt="2026-06-23T06:17:03.652" v="75"/>
          <ac:spMkLst>
            <pc:docMk/>
            <pc:sldMk cId="3743213673" sldId="509"/>
            <ac:spMk id="2" creationId="{ED783903-68CA-1EAF-D976-D1044D26C16B}"/>
          </ac:spMkLst>
        </pc:spChg>
        <pc:spChg chg="del">
          <ac:chgData name="Jeppe Tobias Hatting - Boyum IT" userId="040bb176-7cb9-4c36-be3b-4a0c7842d8ab" providerId="ADAL" clId="{9B3ED581-59DF-463F-BAAE-DAD6A5F566EB}" dt="2026-06-23T06:16:58.651" v="74" actId="478"/>
          <ac:spMkLst>
            <pc:docMk/>
            <pc:sldMk cId="3743213673" sldId="509"/>
            <ac:spMk id="3" creationId="{797D75D6-A21B-E577-DBB7-DAD3613AD07E}"/>
          </ac:spMkLst>
        </pc:spChg>
        <pc:spChg chg="add mod">
          <ac:chgData name="Jeppe Tobias Hatting - Boyum IT" userId="040bb176-7cb9-4c36-be3b-4a0c7842d8ab" providerId="ADAL" clId="{9B3ED581-59DF-463F-BAAE-DAD6A5F566EB}" dt="2026-06-23T06:17:03.652" v="75"/>
          <ac:spMkLst>
            <pc:docMk/>
            <pc:sldMk cId="3743213673" sldId="509"/>
            <ac:spMk id="4" creationId="{550CCF32-27B6-BC12-B8F3-76850E42E8AE}"/>
          </ac:spMkLst>
        </pc:spChg>
        <pc:spChg chg="del">
          <ac:chgData name="Jeppe Tobias Hatting - Boyum IT" userId="040bb176-7cb9-4c36-be3b-4a0c7842d8ab" providerId="ADAL" clId="{9B3ED581-59DF-463F-BAAE-DAD6A5F566EB}" dt="2026-06-23T06:16:58.651" v="74" actId="478"/>
          <ac:spMkLst>
            <pc:docMk/>
            <pc:sldMk cId="3743213673" sldId="509"/>
            <ac:spMk id="5" creationId="{247F7790-D5AA-C556-B7FC-2A7217B14B57}"/>
          </ac:spMkLst>
        </pc:spChg>
        <pc:spChg chg="del">
          <ac:chgData name="Jeppe Tobias Hatting - Boyum IT" userId="040bb176-7cb9-4c36-be3b-4a0c7842d8ab" providerId="ADAL" clId="{9B3ED581-59DF-463F-BAAE-DAD6A5F566EB}" dt="2026-06-23T06:16:58.651" v="74" actId="478"/>
          <ac:spMkLst>
            <pc:docMk/>
            <pc:sldMk cId="3743213673" sldId="509"/>
            <ac:spMk id="7" creationId="{8D10311E-7894-B6F4-4FE3-D7106D29EC29}"/>
          </ac:spMkLst>
        </pc:spChg>
        <pc:spChg chg="del">
          <ac:chgData name="Jeppe Tobias Hatting - Boyum IT" userId="040bb176-7cb9-4c36-be3b-4a0c7842d8ab" providerId="ADAL" clId="{9B3ED581-59DF-463F-BAAE-DAD6A5F566EB}" dt="2026-06-23T06:16:58.651" v="74" actId="478"/>
          <ac:spMkLst>
            <pc:docMk/>
            <pc:sldMk cId="3743213673" sldId="509"/>
            <ac:spMk id="8" creationId="{6212E5DD-BA41-C369-E1B3-505CED8799E4}"/>
          </ac:spMkLst>
        </pc:spChg>
        <pc:spChg chg="add mod">
          <ac:chgData name="Jeppe Tobias Hatting - Boyum IT" userId="040bb176-7cb9-4c36-be3b-4a0c7842d8ab" providerId="ADAL" clId="{9B3ED581-59DF-463F-BAAE-DAD6A5F566EB}" dt="2026-06-23T06:17:03.652" v="75"/>
          <ac:spMkLst>
            <pc:docMk/>
            <pc:sldMk cId="3743213673" sldId="509"/>
            <ac:spMk id="13" creationId="{D11491A7-ECE1-2CF5-DE26-CC80E55588DF}"/>
          </ac:spMkLst>
        </pc:spChg>
        <pc:picChg chg="add mod">
          <ac:chgData name="Jeppe Tobias Hatting - Boyum IT" userId="040bb176-7cb9-4c36-be3b-4a0c7842d8ab" providerId="ADAL" clId="{9B3ED581-59DF-463F-BAAE-DAD6A5F566EB}" dt="2026-06-23T06:17:03.652" v="75"/>
          <ac:picMkLst>
            <pc:docMk/>
            <pc:sldMk cId="3743213673" sldId="509"/>
            <ac:picMk id="6" creationId="{CF2E2594-38BA-E7C9-9E09-CDBA5637DEBE}"/>
          </ac:picMkLst>
        </pc:picChg>
        <pc:picChg chg="del">
          <ac:chgData name="Jeppe Tobias Hatting - Boyum IT" userId="040bb176-7cb9-4c36-be3b-4a0c7842d8ab" providerId="ADAL" clId="{9B3ED581-59DF-463F-BAAE-DAD6A5F566EB}" dt="2026-06-23T06:16:58.651" v="74" actId="478"/>
          <ac:picMkLst>
            <pc:docMk/>
            <pc:sldMk cId="3743213673" sldId="509"/>
            <ac:picMk id="9" creationId="{F9D52607-6084-F7B3-52AA-9ABC207BA8D2}"/>
          </ac:picMkLst>
        </pc:picChg>
        <pc:picChg chg="del">
          <ac:chgData name="Jeppe Tobias Hatting - Boyum IT" userId="040bb176-7cb9-4c36-be3b-4a0c7842d8ab" providerId="ADAL" clId="{9B3ED581-59DF-463F-BAAE-DAD6A5F566EB}" dt="2026-06-23T06:16:58.651" v="74" actId="478"/>
          <ac:picMkLst>
            <pc:docMk/>
            <pc:sldMk cId="3743213673" sldId="509"/>
            <ac:picMk id="10" creationId="{58C6B21F-FD91-08E0-B9E3-F677FD6FF230}"/>
          </ac:picMkLst>
        </pc:picChg>
        <pc:picChg chg="add mod">
          <ac:chgData name="Jeppe Tobias Hatting - Boyum IT" userId="040bb176-7cb9-4c36-be3b-4a0c7842d8ab" providerId="ADAL" clId="{9B3ED581-59DF-463F-BAAE-DAD6A5F566EB}" dt="2026-06-23T06:17:03.652" v="75"/>
          <ac:picMkLst>
            <pc:docMk/>
            <pc:sldMk cId="3743213673" sldId="509"/>
            <ac:picMk id="11" creationId="{8E6E2815-01A7-552A-5E0D-82173D69C9BB}"/>
          </ac:picMkLst>
        </pc:picChg>
        <pc:picChg chg="add mod">
          <ac:chgData name="Jeppe Tobias Hatting - Boyum IT" userId="040bb176-7cb9-4c36-be3b-4a0c7842d8ab" providerId="ADAL" clId="{9B3ED581-59DF-463F-BAAE-DAD6A5F566EB}" dt="2026-06-23T06:17:03.652" v="75"/>
          <ac:picMkLst>
            <pc:docMk/>
            <pc:sldMk cId="3743213673" sldId="509"/>
            <ac:picMk id="12" creationId="{CB62E5D0-67A9-03B1-9E66-0D41F0DB7957}"/>
          </ac:picMkLst>
        </pc:picChg>
      </pc:sldChg>
      <pc:sldChg chg="addSp delSp modSp add mod ord addAnim delAnim modAnim">
        <pc:chgData name="Jeppe Tobias Hatting - Boyum IT" userId="040bb176-7cb9-4c36-be3b-4a0c7842d8ab" providerId="ADAL" clId="{9B3ED581-59DF-463F-BAAE-DAD6A5F566EB}" dt="2026-06-23T06:18:39.024" v="89" actId="1076"/>
        <pc:sldMkLst>
          <pc:docMk/>
          <pc:sldMk cId="475406281" sldId="510"/>
        </pc:sldMkLst>
        <pc:spChg chg="del">
          <ac:chgData name="Jeppe Tobias Hatting - Boyum IT" userId="040bb176-7cb9-4c36-be3b-4a0c7842d8ab" providerId="ADAL" clId="{9B3ED581-59DF-463F-BAAE-DAD6A5F566EB}" dt="2026-06-23T06:17:15.514" v="77" actId="478"/>
          <ac:spMkLst>
            <pc:docMk/>
            <pc:sldMk cId="475406281" sldId="510"/>
            <ac:spMk id="2" creationId="{91FCB77A-B5A4-D0A8-9699-B802740B1FDD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3" creationId="{554072A8-39F8-C5E6-6556-2AA2866DD891}"/>
          </ac:spMkLst>
        </pc:spChg>
        <pc:spChg chg="del">
          <ac:chgData name="Jeppe Tobias Hatting - Boyum IT" userId="040bb176-7cb9-4c36-be3b-4a0c7842d8ab" providerId="ADAL" clId="{9B3ED581-59DF-463F-BAAE-DAD6A5F566EB}" dt="2026-06-23T06:17:15.514" v="77" actId="478"/>
          <ac:spMkLst>
            <pc:docMk/>
            <pc:sldMk cId="475406281" sldId="510"/>
            <ac:spMk id="4" creationId="{FB8D879F-96A2-DBF5-AD08-2E387F553508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5" creationId="{C65B21A0-29D9-9F77-3295-68C88DF1E3EB}"/>
          </ac:spMkLst>
        </pc:spChg>
        <pc:spChg chg="del">
          <ac:chgData name="Jeppe Tobias Hatting - Boyum IT" userId="040bb176-7cb9-4c36-be3b-4a0c7842d8ab" providerId="ADAL" clId="{9B3ED581-59DF-463F-BAAE-DAD6A5F566EB}" dt="2026-06-23T06:17:15.514" v="77" actId="478"/>
          <ac:spMkLst>
            <pc:docMk/>
            <pc:sldMk cId="475406281" sldId="510"/>
            <ac:spMk id="13" creationId="{A149416F-88DE-574B-F050-1D7F7AD30E20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14" creationId="{D0707F0D-2A67-9A10-2E31-1B464E5D8560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16" creationId="{549C8126-D50A-9435-1921-181A0B773DD8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17" creationId="{196B4DD8-E20F-FCF4-F2D1-E002F1FDCFC6}"/>
          </ac:spMkLst>
        </pc:spChg>
        <pc:spChg chg="add del mod">
          <ac:chgData name="Jeppe Tobias Hatting - Boyum IT" userId="040bb176-7cb9-4c36-be3b-4a0c7842d8ab" providerId="ADAL" clId="{9B3ED581-59DF-463F-BAAE-DAD6A5F566EB}" dt="2026-06-23T06:17:39.242" v="84" actId="478"/>
          <ac:spMkLst>
            <pc:docMk/>
            <pc:sldMk cId="475406281" sldId="510"/>
            <ac:spMk id="18" creationId="{4FAB2D7E-6F0D-5D13-74B8-1EF850A005EF}"/>
          </ac:spMkLst>
        </pc:spChg>
        <pc:picChg chg="del">
          <ac:chgData name="Jeppe Tobias Hatting - Boyum IT" userId="040bb176-7cb9-4c36-be3b-4a0c7842d8ab" providerId="ADAL" clId="{9B3ED581-59DF-463F-BAAE-DAD6A5F566EB}" dt="2026-06-23T06:17:15.514" v="77" actId="478"/>
          <ac:picMkLst>
            <pc:docMk/>
            <pc:sldMk cId="475406281" sldId="510"/>
            <ac:picMk id="6" creationId="{76308C81-FE3F-A369-6A16-6A1E3F67E185}"/>
          </ac:picMkLst>
        </pc:picChg>
        <pc:picChg chg="add del mod">
          <ac:chgData name="Jeppe Tobias Hatting - Boyum IT" userId="040bb176-7cb9-4c36-be3b-4a0c7842d8ab" providerId="ADAL" clId="{9B3ED581-59DF-463F-BAAE-DAD6A5F566EB}" dt="2026-06-23T06:17:39.242" v="84" actId="478"/>
          <ac:picMkLst>
            <pc:docMk/>
            <pc:sldMk cId="475406281" sldId="510"/>
            <ac:picMk id="7" creationId="{3D48CCBA-377A-7230-F860-9C2DB32D35EC}"/>
          </ac:picMkLst>
        </pc:picChg>
        <pc:picChg chg="add del mod">
          <ac:chgData name="Jeppe Tobias Hatting - Boyum IT" userId="040bb176-7cb9-4c36-be3b-4a0c7842d8ab" providerId="ADAL" clId="{9B3ED581-59DF-463F-BAAE-DAD6A5F566EB}" dt="2026-06-23T06:18:21.504" v="85" actId="478"/>
          <ac:picMkLst>
            <pc:docMk/>
            <pc:sldMk cId="475406281" sldId="510"/>
            <ac:picMk id="8" creationId="{14EC58D9-143B-49B1-41AD-82B0019074F7}"/>
          </ac:picMkLst>
        </pc:picChg>
        <pc:picChg chg="add del mod">
          <ac:chgData name="Jeppe Tobias Hatting - Boyum IT" userId="040bb176-7cb9-4c36-be3b-4a0c7842d8ab" providerId="ADAL" clId="{9B3ED581-59DF-463F-BAAE-DAD6A5F566EB}" dt="2026-06-23T06:17:39.242" v="84" actId="478"/>
          <ac:picMkLst>
            <pc:docMk/>
            <pc:sldMk cId="475406281" sldId="510"/>
            <ac:picMk id="10" creationId="{60CA589F-7662-AF84-9D00-7C70447C74C6}"/>
          </ac:picMkLst>
        </pc:picChg>
        <pc:picChg chg="del">
          <ac:chgData name="Jeppe Tobias Hatting - Boyum IT" userId="040bb176-7cb9-4c36-be3b-4a0c7842d8ab" providerId="ADAL" clId="{9B3ED581-59DF-463F-BAAE-DAD6A5F566EB}" dt="2026-06-23T06:17:15.514" v="77" actId="478"/>
          <ac:picMkLst>
            <pc:docMk/>
            <pc:sldMk cId="475406281" sldId="510"/>
            <ac:picMk id="11" creationId="{4E52B702-98BE-77F0-7CC4-9C86F97E8F6C}"/>
          </ac:picMkLst>
        </pc:picChg>
        <pc:picChg chg="del">
          <ac:chgData name="Jeppe Tobias Hatting - Boyum IT" userId="040bb176-7cb9-4c36-be3b-4a0c7842d8ab" providerId="ADAL" clId="{9B3ED581-59DF-463F-BAAE-DAD6A5F566EB}" dt="2026-06-23T06:17:15.514" v="77" actId="478"/>
          <ac:picMkLst>
            <pc:docMk/>
            <pc:sldMk cId="475406281" sldId="510"/>
            <ac:picMk id="12" creationId="{EFE1317A-38A3-B565-0EB7-BE12ED9945A9}"/>
          </ac:picMkLst>
        </pc:picChg>
        <pc:picChg chg="add del mod">
          <ac:chgData name="Jeppe Tobias Hatting - Boyum IT" userId="040bb176-7cb9-4c36-be3b-4a0c7842d8ab" providerId="ADAL" clId="{9B3ED581-59DF-463F-BAAE-DAD6A5F566EB}" dt="2026-06-23T06:17:39.242" v="84" actId="478"/>
          <ac:picMkLst>
            <pc:docMk/>
            <pc:sldMk cId="475406281" sldId="510"/>
            <ac:picMk id="15" creationId="{4FAE119C-30F3-1A32-0C74-BB22D0C82D55}"/>
          </ac:picMkLst>
        </pc:picChg>
        <pc:picChg chg="add mod">
          <ac:chgData name="Jeppe Tobias Hatting - Boyum IT" userId="040bb176-7cb9-4c36-be3b-4a0c7842d8ab" providerId="ADAL" clId="{9B3ED581-59DF-463F-BAAE-DAD6A5F566EB}" dt="2026-06-23T06:18:39.024" v="89" actId="1076"/>
          <ac:picMkLst>
            <pc:docMk/>
            <pc:sldMk cId="475406281" sldId="510"/>
            <ac:picMk id="20" creationId="{00DE2434-157C-D436-A874-77F17538ECD2}"/>
          </ac:picMkLst>
        </pc:picChg>
      </pc:sldChg>
      <pc:sldChg chg="add">
        <pc:chgData name="Jeppe Tobias Hatting - Boyum IT" userId="040bb176-7cb9-4c36-be3b-4a0c7842d8ab" providerId="ADAL" clId="{9B3ED581-59DF-463F-BAAE-DAD6A5F566EB}" dt="2026-06-23T06:17:17.847" v="78"/>
        <pc:sldMkLst>
          <pc:docMk/>
          <pc:sldMk cId="426039477" sldId="511"/>
        </pc:sldMkLst>
      </pc:sldChg>
      <pc:sldChg chg="addSp delSp modSp add mod">
        <pc:chgData name="Jeppe Tobias Hatting - Boyum IT" userId="040bb176-7cb9-4c36-be3b-4a0c7842d8ab" providerId="ADAL" clId="{9B3ED581-59DF-463F-BAAE-DAD6A5F566EB}" dt="2026-06-23T06:18:52.595" v="92"/>
        <pc:sldMkLst>
          <pc:docMk/>
          <pc:sldMk cId="4166361305" sldId="512"/>
        </pc:sldMkLst>
        <pc:spChg chg="add mod">
          <ac:chgData name="Jeppe Tobias Hatting - Boyum IT" userId="040bb176-7cb9-4c36-be3b-4a0c7842d8ab" providerId="ADAL" clId="{9B3ED581-59DF-463F-BAAE-DAD6A5F566EB}" dt="2026-06-23T06:18:52.595" v="92"/>
          <ac:spMkLst>
            <pc:docMk/>
            <pc:sldMk cId="4166361305" sldId="512"/>
            <ac:spMk id="2" creationId="{405E2D30-35DA-F727-882F-037CBF2F5D5B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3" creationId="{98A9F961-C18F-CFDA-14D3-DB052EC28E56}"/>
          </ac:spMkLst>
        </pc:spChg>
        <pc:spChg chg="add mod">
          <ac:chgData name="Jeppe Tobias Hatting - Boyum IT" userId="040bb176-7cb9-4c36-be3b-4a0c7842d8ab" providerId="ADAL" clId="{9B3ED581-59DF-463F-BAAE-DAD6A5F566EB}" dt="2026-06-23T06:18:52.595" v="92"/>
          <ac:spMkLst>
            <pc:docMk/>
            <pc:sldMk cId="4166361305" sldId="512"/>
            <ac:spMk id="4" creationId="{7B5E1735-69FE-A48D-1DE3-CA84F699986C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5" creationId="{C403C1A2-48AC-0852-1E5D-3CA6F42D257B}"/>
          </ac:spMkLst>
        </pc:spChg>
        <pc:spChg chg="add mod">
          <ac:chgData name="Jeppe Tobias Hatting - Boyum IT" userId="040bb176-7cb9-4c36-be3b-4a0c7842d8ab" providerId="ADAL" clId="{9B3ED581-59DF-463F-BAAE-DAD6A5F566EB}" dt="2026-06-23T06:18:52.595" v="92"/>
          <ac:spMkLst>
            <pc:docMk/>
            <pc:sldMk cId="4166361305" sldId="512"/>
            <ac:spMk id="6" creationId="{64115510-2F18-8A7A-02DB-952ABF4D8CC0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14" creationId="{48F1DF7D-D6FE-D124-650A-E55946735351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16" creationId="{0D69EBC0-1856-378F-0FE1-F1F6F42EF050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17" creationId="{A33418AE-9660-5045-35F8-10B6E1CF3ED7}"/>
          </ac:spMkLst>
        </pc:spChg>
        <pc:spChg chg="del">
          <ac:chgData name="Jeppe Tobias Hatting - Boyum IT" userId="040bb176-7cb9-4c36-be3b-4a0c7842d8ab" providerId="ADAL" clId="{9B3ED581-59DF-463F-BAAE-DAD6A5F566EB}" dt="2026-06-23T06:18:49.648" v="91" actId="478"/>
          <ac:spMkLst>
            <pc:docMk/>
            <pc:sldMk cId="4166361305" sldId="512"/>
            <ac:spMk id="18" creationId="{38C3ABB6-C612-CD77-93C6-9677723C3C2F}"/>
          </ac:spMkLst>
        </pc:spChg>
        <pc:picChg chg="del">
          <ac:chgData name="Jeppe Tobias Hatting - Boyum IT" userId="040bb176-7cb9-4c36-be3b-4a0c7842d8ab" providerId="ADAL" clId="{9B3ED581-59DF-463F-BAAE-DAD6A5F566EB}" dt="2026-06-23T06:18:49.648" v="91" actId="478"/>
          <ac:picMkLst>
            <pc:docMk/>
            <pc:sldMk cId="4166361305" sldId="512"/>
            <ac:picMk id="7" creationId="{35D92699-070B-CA8C-A8AF-7ED7C32D6CD8}"/>
          </ac:picMkLst>
        </pc:picChg>
        <pc:picChg chg="add mod">
          <ac:chgData name="Jeppe Tobias Hatting - Boyum IT" userId="040bb176-7cb9-4c36-be3b-4a0c7842d8ab" providerId="ADAL" clId="{9B3ED581-59DF-463F-BAAE-DAD6A5F566EB}" dt="2026-06-23T06:18:52.595" v="92"/>
          <ac:picMkLst>
            <pc:docMk/>
            <pc:sldMk cId="4166361305" sldId="512"/>
            <ac:picMk id="8" creationId="{83E2F8DF-D9C8-516E-4F7F-297C2169F85C}"/>
          </ac:picMkLst>
        </pc:picChg>
        <pc:picChg chg="del">
          <ac:chgData name="Jeppe Tobias Hatting - Boyum IT" userId="040bb176-7cb9-4c36-be3b-4a0c7842d8ab" providerId="ADAL" clId="{9B3ED581-59DF-463F-BAAE-DAD6A5F566EB}" dt="2026-06-23T06:18:49.648" v="91" actId="478"/>
          <ac:picMkLst>
            <pc:docMk/>
            <pc:sldMk cId="4166361305" sldId="512"/>
            <ac:picMk id="9" creationId="{85411044-D925-4061-107F-3A609F1AF679}"/>
          </ac:picMkLst>
        </pc:picChg>
        <pc:picChg chg="add mod">
          <ac:chgData name="Jeppe Tobias Hatting - Boyum IT" userId="040bb176-7cb9-4c36-be3b-4a0c7842d8ab" providerId="ADAL" clId="{9B3ED581-59DF-463F-BAAE-DAD6A5F566EB}" dt="2026-06-23T06:18:52.595" v="92"/>
          <ac:picMkLst>
            <pc:docMk/>
            <pc:sldMk cId="4166361305" sldId="512"/>
            <ac:picMk id="11" creationId="{6FB4DA50-A9FC-6491-C46D-B1BD5B52CDAA}"/>
          </ac:picMkLst>
        </pc:picChg>
        <pc:picChg chg="del">
          <ac:chgData name="Jeppe Tobias Hatting - Boyum IT" userId="040bb176-7cb9-4c36-be3b-4a0c7842d8ab" providerId="ADAL" clId="{9B3ED581-59DF-463F-BAAE-DAD6A5F566EB}" dt="2026-06-23T06:18:49.648" v="91" actId="478"/>
          <ac:picMkLst>
            <pc:docMk/>
            <pc:sldMk cId="4166361305" sldId="512"/>
            <ac:picMk id="15" creationId="{6A28EAB9-4D4E-5890-6E09-7354C7D2CEA9}"/>
          </ac:picMkLst>
        </pc:picChg>
        <pc:picChg chg="del">
          <ac:chgData name="Jeppe Tobias Hatting - Boyum IT" userId="040bb176-7cb9-4c36-be3b-4a0c7842d8ab" providerId="ADAL" clId="{9B3ED581-59DF-463F-BAAE-DAD6A5F566EB}" dt="2026-06-23T06:18:49.648" v="91" actId="478"/>
          <ac:picMkLst>
            <pc:docMk/>
            <pc:sldMk cId="4166361305" sldId="512"/>
            <ac:picMk id="20" creationId="{25F3BAAA-D7AC-9F22-9F6D-A142391060BD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9:03.825" v="95"/>
        <pc:sldMkLst>
          <pc:docMk/>
          <pc:sldMk cId="3209757893" sldId="513"/>
        </pc:sldMkLst>
        <pc:spChg chg="del">
          <ac:chgData name="Jeppe Tobias Hatting - Boyum IT" userId="040bb176-7cb9-4c36-be3b-4a0c7842d8ab" providerId="ADAL" clId="{9B3ED581-59DF-463F-BAAE-DAD6A5F566EB}" dt="2026-06-23T06:18:58.639" v="94" actId="478"/>
          <ac:spMkLst>
            <pc:docMk/>
            <pc:sldMk cId="3209757893" sldId="513"/>
            <ac:spMk id="2" creationId="{39AB1684-F5ED-250B-1C2D-5C4A7AD0B3A0}"/>
          </ac:spMkLst>
        </pc:spChg>
        <pc:spChg chg="add mod">
          <ac:chgData name="Jeppe Tobias Hatting - Boyum IT" userId="040bb176-7cb9-4c36-be3b-4a0c7842d8ab" providerId="ADAL" clId="{9B3ED581-59DF-463F-BAAE-DAD6A5F566EB}" dt="2026-06-23T06:19:03.825" v="95"/>
          <ac:spMkLst>
            <pc:docMk/>
            <pc:sldMk cId="3209757893" sldId="513"/>
            <ac:spMk id="3" creationId="{38F25CEF-AB22-D7A5-64F5-24CABCAED816}"/>
          </ac:spMkLst>
        </pc:spChg>
        <pc:spChg chg="del">
          <ac:chgData name="Jeppe Tobias Hatting - Boyum IT" userId="040bb176-7cb9-4c36-be3b-4a0c7842d8ab" providerId="ADAL" clId="{9B3ED581-59DF-463F-BAAE-DAD6A5F566EB}" dt="2026-06-23T06:18:58.639" v="94" actId="478"/>
          <ac:spMkLst>
            <pc:docMk/>
            <pc:sldMk cId="3209757893" sldId="513"/>
            <ac:spMk id="4" creationId="{EF91139A-CBEB-0CDE-9C6B-157EEEDE7B65}"/>
          </ac:spMkLst>
        </pc:spChg>
        <pc:spChg chg="add mod">
          <ac:chgData name="Jeppe Tobias Hatting - Boyum IT" userId="040bb176-7cb9-4c36-be3b-4a0c7842d8ab" providerId="ADAL" clId="{9B3ED581-59DF-463F-BAAE-DAD6A5F566EB}" dt="2026-06-23T06:19:03.825" v="95"/>
          <ac:spMkLst>
            <pc:docMk/>
            <pc:sldMk cId="3209757893" sldId="513"/>
            <ac:spMk id="5" creationId="{30C0B2B7-11CC-A1E5-89D5-D1E9EEBBA69A}"/>
          </ac:spMkLst>
        </pc:spChg>
        <pc:spChg chg="del">
          <ac:chgData name="Jeppe Tobias Hatting - Boyum IT" userId="040bb176-7cb9-4c36-be3b-4a0c7842d8ab" providerId="ADAL" clId="{9B3ED581-59DF-463F-BAAE-DAD6A5F566EB}" dt="2026-06-23T06:18:58.639" v="94" actId="478"/>
          <ac:spMkLst>
            <pc:docMk/>
            <pc:sldMk cId="3209757893" sldId="513"/>
            <ac:spMk id="6" creationId="{5B33E319-64BC-E5BC-D724-90F881D21983}"/>
          </ac:spMkLst>
        </pc:spChg>
        <pc:spChg chg="add mod">
          <ac:chgData name="Jeppe Tobias Hatting - Boyum IT" userId="040bb176-7cb9-4c36-be3b-4a0c7842d8ab" providerId="ADAL" clId="{9B3ED581-59DF-463F-BAAE-DAD6A5F566EB}" dt="2026-06-23T06:19:03.825" v="95"/>
          <ac:spMkLst>
            <pc:docMk/>
            <pc:sldMk cId="3209757893" sldId="513"/>
            <ac:spMk id="7" creationId="{BCDE32AF-B0D9-1B42-DF48-C14DBE4AB945}"/>
          </ac:spMkLst>
        </pc:spChg>
        <pc:picChg chg="del">
          <ac:chgData name="Jeppe Tobias Hatting - Boyum IT" userId="040bb176-7cb9-4c36-be3b-4a0c7842d8ab" providerId="ADAL" clId="{9B3ED581-59DF-463F-BAAE-DAD6A5F566EB}" dt="2026-06-23T06:18:58.639" v="94" actId="478"/>
          <ac:picMkLst>
            <pc:docMk/>
            <pc:sldMk cId="3209757893" sldId="513"/>
            <ac:picMk id="8" creationId="{4973D95B-F438-B84B-D235-957304B2AB52}"/>
          </ac:picMkLst>
        </pc:picChg>
        <pc:picChg chg="add mod">
          <ac:chgData name="Jeppe Tobias Hatting - Boyum IT" userId="040bb176-7cb9-4c36-be3b-4a0c7842d8ab" providerId="ADAL" clId="{9B3ED581-59DF-463F-BAAE-DAD6A5F566EB}" dt="2026-06-23T06:19:03.825" v="95"/>
          <ac:picMkLst>
            <pc:docMk/>
            <pc:sldMk cId="3209757893" sldId="513"/>
            <ac:picMk id="9" creationId="{C0974437-F5A5-40EA-01E6-2923556B604E}"/>
          </ac:picMkLst>
        </pc:picChg>
        <pc:picChg chg="add mod">
          <ac:chgData name="Jeppe Tobias Hatting - Boyum IT" userId="040bb176-7cb9-4c36-be3b-4a0c7842d8ab" providerId="ADAL" clId="{9B3ED581-59DF-463F-BAAE-DAD6A5F566EB}" dt="2026-06-23T06:19:03.825" v="95"/>
          <ac:picMkLst>
            <pc:docMk/>
            <pc:sldMk cId="3209757893" sldId="513"/>
            <ac:picMk id="10" creationId="{D32038BA-67CC-5489-17EB-8ABD36342D8F}"/>
          </ac:picMkLst>
        </pc:picChg>
        <pc:picChg chg="del">
          <ac:chgData name="Jeppe Tobias Hatting - Boyum IT" userId="040bb176-7cb9-4c36-be3b-4a0c7842d8ab" providerId="ADAL" clId="{9B3ED581-59DF-463F-BAAE-DAD6A5F566EB}" dt="2026-06-23T06:18:58.639" v="94" actId="478"/>
          <ac:picMkLst>
            <pc:docMk/>
            <pc:sldMk cId="3209757893" sldId="513"/>
            <ac:picMk id="11" creationId="{D3141A42-A63B-61FA-0A65-49F1F519C118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9:23.936" v="100"/>
        <pc:sldMkLst>
          <pc:docMk/>
          <pc:sldMk cId="686227976" sldId="514"/>
        </pc:sldMkLst>
        <pc:spChg chg="del">
          <ac:chgData name="Jeppe Tobias Hatting - Boyum IT" userId="040bb176-7cb9-4c36-be3b-4a0c7842d8ab" providerId="ADAL" clId="{9B3ED581-59DF-463F-BAAE-DAD6A5F566EB}" dt="2026-06-23T06:19:18.235" v="98" actId="478"/>
          <ac:spMkLst>
            <pc:docMk/>
            <pc:sldMk cId="686227976" sldId="514"/>
            <ac:spMk id="3" creationId="{5BDCEB39-A3A7-CD56-2FE9-E489900AFD1B}"/>
          </ac:spMkLst>
        </pc:spChg>
        <pc:spChg chg="add mod">
          <ac:chgData name="Jeppe Tobias Hatting - Boyum IT" userId="040bb176-7cb9-4c36-be3b-4a0c7842d8ab" providerId="ADAL" clId="{9B3ED581-59DF-463F-BAAE-DAD6A5F566EB}" dt="2026-06-23T06:19:13.736" v="97"/>
          <ac:spMkLst>
            <pc:docMk/>
            <pc:sldMk cId="686227976" sldId="514"/>
            <ac:spMk id="4" creationId="{1EE55B64-7EC2-B435-1010-5F129F941309}"/>
          </ac:spMkLst>
        </pc:spChg>
        <pc:spChg chg="del">
          <ac:chgData name="Jeppe Tobias Hatting - Boyum IT" userId="040bb176-7cb9-4c36-be3b-4a0c7842d8ab" providerId="ADAL" clId="{9B3ED581-59DF-463F-BAAE-DAD6A5F566EB}" dt="2026-06-23T06:19:18.235" v="98" actId="478"/>
          <ac:spMkLst>
            <pc:docMk/>
            <pc:sldMk cId="686227976" sldId="514"/>
            <ac:spMk id="5" creationId="{8F10F672-0046-9D31-5F4A-57B9889395F6}"/>
          </ac:spMkLst>
        </pc:spChg>
        <pc:spChg chg="add mod">
          <ac:chgData name="Jeppe Tobias Hatting - Boyum IT" userId="040bb176-7cb9-4c36-be3b-4a0c7842d8ab" providerId="ADAL" clId="{9B3ED581-59DF-463F-BAAE-DAD6A5F566EB}" dt="2026-06-23T06:19:13.736" v="97"/>
          <ac:spMkLst>
            <pc:docMk/>
            <pc:sldMk cId="686227976" sldId="514"/>
            <ac:spMk id="6" creationId="{D3E10A0A-8AAC-C879-3A09-9BBBDD98F7C8}"/>
          </ac:spMkLst>
        </pc:spChg>
        <pc:spChg chg="del">
          <ac:chgData name="Jeppe Tobias Hatting - Boyum IT" userId="040bb176-7cb9-4c36-be3b-4a0c7842d8ab" providerId="ADAL" clId="{9B3ED581-59DF-463F-BAAE-DAD6A5F566EB}" dt="2026-06-23T06:19:18.235" v="98" actId="478"/>
          <ac:spMkLst>
            <pc:docMk/>
            <pc:sldMk cId="686227976" sldId="514"/>
            <ac:spMk id="7" creationId="{1E664CB8-6305-F809-3E96-F4FAEEFA2E5F}"/>
          </ac:spMkLst>
        </pc:spChg>
        <pc:spChg chg="add mod">
          <ac:chgData name="Jeppe Tobias Hatting - Boyum IT" userId="040bb176-7cb9-4c36-be3b-4a0c7842d8ab" providerId="ADAL" clId="{9B3ED581-59DF-463F-BAAE-DAD6A5F566EB}" dt="2026-06-23T06:19:18.775" v="99"/>
          <ac:spMkLst>
            <pc:docMk/>
            <pc:sldMk cId="686227976" sldId="514"/>
            <ac:spMk id="11" creationId="{DD3300E4-C1E8-C146-DD09-A35675618A09}"/>
          </ac:spMkLst>
        </pc:spChg>
        <pc:spChg chg="add mod">
          <ac:chgData name="Jeppe Tobias Hatting - Boyum IT" userId="040bb176-7cb9-4c36-be3b-4a0c7842d8ab" providerId="ADAL" clId="{9B3ED581-59DF-463F-BAAE-DAD6A5F566EB}" dt="2026-06-23T06:19:18.775" v="99"/>
          <ac:spMkLst>
            <pc:docMk/>
            <pc:sldMk cId="686227976" sldId="514"/>
            <ac:spMk id="12" creationId="{6D8DEDA0-C6FB-2D59-905A-413B0CD584F7}"/>
          </ac:spMkLst>
        </pc:spChg>
        <pc:spChg chg="add mod">
          <ac:chgData name="Jeppe Tobias Hatting - Boyum IT" userId="040bb176-7cb9-4c36-be3b-4a0c7842d8ab" providerId="ADAL" clId="{9B3ED581-59DF-463F-BAAE-DAD6A5F566EB}" dt="2026-06-23T06:19:23.936" v="100"/>
          <ac:spMkLst>
            <pc:docMk/>
            <pc:sldMk cId="686227976" sldId="514"/>
            <ac:spMk id="13" creationId="{D73A19A4-21BD-6A5F-9023-8EE8672E3AD7}"/>
          </ac:spMkLst>
        </pc:spChg>
        <pc:picChg chg="add mod">
          <ac:chgData name="Jeppe Tobias Hatting - Boyum IT" userId="040bb176-7cb9-4c36-be3b-4a0c7842d8ab" providerId="ADAL" clId="{9B3ED581-59DF-463F-BAAE-DAD6A5F566EB}" dt="2026-06-23T06:19:13.736" v="97"/>
          <ac:picMkLst>
            <pc:docMk/>
            <pc:sldMk cId="686227976" sldId="514"/>
            <ac:picMk id="2" creationId="{9F8A47FD-7ADB-A718-7D66-CB768A4AE332}"/>
          </ac:picMkLst>
        </pc:picChg>
        <pc:picChg chg="add mod">
          <ac:chgData name="Jeppe Tobias Hatting - Boyum IT" userId="040bb176-7cb9-4c36-be3b-4a0c7842d8ab" providerId="ADAL" clId="{9B3ED581-59DF-463F-BAAE-DAD6A5F566EB}" dt="2026-06-23T06:19:18.775" v="99"/>
          <ac:picMkLst>
            <pc:docMk/>
            <pc:sldMk cId="686227976" sldId="514"/>
            <ac:picMk id="8" creationId="{F52EEB18-32B8-74AB-9C92-A0AB740202FD}"/>
          </ac:picMkLst>
        </pc:picChg>
        <pc:picChg chg="del">
          <ac:chgData name="Jeppe Tobias Hatting - Boyum IT" userId="040bb176-7cb9-4c36-be3b-4a0c7842d8ab" providerId="ADAL" clId="{9B3ED581-59DF-463F-BAAE-DAD6A5F566EB}" dt="2026-06-23T06:19:18.235" v="98" actId="478"/>
          <ac:picMkLst>
            <pc:docMk/>
            <pc:sldMk cId="686227976" sldId="514"/>
            <ac:picMk id="9" creationId="{104CC9D9-FF35-8248-F197-A0DE7B7EAB05}"/>
          </ac:picMkLst>
        </pc:picChg>
        <pc:picChg chg="del">
          <ac:chgData name="Jeppe Tobias Hatting - Boyum IT" userId="040bb176-7cb9-4c36-be3b-4a0c7842d8ab" providerId="ADAL" clId="{9B3ED581-59DF-463F-BAAE-DAD6A5F566EB}" dt="2026-06-23T06:19:18.235" v="98" actId="478"/>
          <ac:picMkLst>
            <pc:docMk/>
            <pc:sldMk cId="686227976" sldId="514"/>
            <ac:picMk id="10" creationId="{3FF7829D-B288-43A4-0051-8E48FF7CA479}"/>
          </ac:picMkLst>
        </pc:picChg>
      </pc:sldChg>
      <pc:sldChg chg="addSp delSp modSp add mod">
        <pc:chgData name="Jeppe Tobias Hatting - Boyum IT" userId="040bb176-7cb9-4c36-be3b-4a0c7842d8ab" providerId="ADAL" clId="{9B3ED581-59DF-463F-BAAE-DAD6A5F566EB}" dt="2026-06-23T06:19:37.816" v="103"/>
        <pc:sldMkLst>
          <pc:docMk/>
          <pc:sldMk cId="1191241876" sldId="515"/>
        </pc:sldMkLst>
        <pc:spChg chg="add mod">
          <ac:chgData name="Jeppe Tobias Hatting - Boyum IT" userId="040bb176-7cb9-4c36-be3b-4a0c7842d8ab" providerId="ADAL" clId="{9B3ED581-59DF-463F-BAAE-DAD6A5F566EB}" dt="2026-06-23T06:19:37.816" v="103"/>
          <ac:spMkLst>
            <pc:docMk/>
            <pc:sldMk cId="1191241876" sldId="515"/>
            <ac:spMk id="2" creationId="{55417C95-3E85-CF16-A996-4E4520312B9B}"/>
          </ac:spMkLst>
        </pc:spChg>
        <pc:spChg chg="add mod">
          <ac:chgData name="Jeppe Tobias Hatting - Boyum IT" userId="040bb176-7cb9-4c36-be3b-4a0c7842d8ab" providerId="ADAL" clId="{9B3ED581-59DF-463F-BAAE-DAD6A5F566EB}" dt="2026-06-23T06:19:37.816" v="103"/>
          <ac:spMkLst>
            <pc:docMk/>
            <pc:sldMk cId="1191241876" sldId="515"/>
            <ac:spMk id="3" creationId="{5DCBA629-C449-4F4B-B3D6-B46EA2D094FD}"/>
          </ac:spMkLst>
        </pc:spChg>
        <pc:spChg chg="add mod">
          <ac:chgData name="Jeppe Tobias Hatting - Boyum IT" userId="040bb176-7cb9-4c36-be3b-4a0c7842d8ab" providerId="ADAL" clId="{9B3ED581-59DF-463F-BAAE-DAD6A5F566EB}" dt="2026-06-23T06:19:37.816" v="103"/>
          <ac:spMkLst>
            <pc:docMk/>
            <pc:sldMk cId="1191241876" sldId="515"/>
            <ac:spMk id="4" creationId="{6FD5D9D5-436E-DBBF-35E5-E8D518979556}"/>
          </ac:spMkLst>
        </pc:spChg>
        <pc:spChg chg="del">
          <ac:chgData name="Jeppe Tobias Hatting - Boyum IT" userId="040bb176-7cb9-4c36-be3b-4a0c7842d8ab" providerId="ADAL" clId="{9B3ED581-59DF-463F-BAAE-DAD6A5F566EB}" dt="2026-06-23T06:19:30.581" v="102" actId="478"/>
          <ac:spMkLst>
            <pc:docMk/>
            <pc:sldMk cId="1191241876" sldId="515"/>
            <ac:spMk id="11" creationId="{090BE5CF-89EA-4B46-2879-65FDB9486A71}"/>
          </ac:spMkLst>
        </pc:spChg>
        <pc:spChg chg="del">
          <ac:chgData name="Jeppe Tobias Hatting - Boyum IT" userId="040bb176-7cb9-4c36-be3b-4a0c7842d8ab" providerId="ADAL" clId="{9B3ED581-59DF-463F-BAAE-DAD6A5F566EB}" dt="2026-06-23T06:19:30.581" v="102" actId="478"/>
          <ac:spMkLst>
            <pc:docMk/>
            <pc:sldMk cId="1191241876" sldId="515"/>
            <ac:spMk id="12" creationId="{9694DF22-AE9C-8472-EB65-51A80732F3C4}"/>
          </ac:spMkLst>
        </pc:spChg>
        <pc:spChg chg="del">
          <ac:chgData name="Jeppe Tobias Hatting - Boyum IT" userId="040bb176-7cb9-4c36-be3b-4a0c7842d8ab" providerId="ADAL" clId="{9B3ED581-59DF-463F-BAAE-DAD6A5F566EB}" dt="2026-06-23T06:19:30.581" v="102" actId="478"/>
          <ac:spMkLst>
            <pc:docMk/>
            <pc:sldMk cId="1191241876" sldId="515"/>
            <ac:spMk id="13" creationId="{6A4F6098-9F95-4C67-8789-9133F73E8B99}"/>
          </ac:spMkLst>
        </pc:spChg>
        <pc:picChg chg="add mod">
          <ac:chgData name="Jeppe Tobias Hatting - Boyum IT" userId="040bb176-7cb9-4c36-be3b-4a0c7842d8ab" providerId="ADAL" clId="{9B3ED581-59DF-463F-BAAE-DAD6A5F566EB}" dt="2026-06-23T06:19:37.816" v="103"/>
          <ac:picMkLst>
            <pc:docMk/>
            <pc:sldMk cId="1191241876" sldId="515"/>
            <ac:picMk id="5" creationId="{3C77E270-6A21-EC7A-55DA-9990D48F0A6B}"/>
          </ac:picMkLst>
        </pc:picChg>
        <pc:picChg chg="add mod">
          <ac:chgData name="Jeppe Tobias Hatting - Boyum IT" userId="040bb176-7cb9-4c36-be3b-4a0c7842d8ab" providerId="ADAL" clId="{9B3ED581-59DF-463F-BAAE-DAD6A5F566EB}" dt="2026-06-23T06:19:37.816" v="103"/>
          <ac:picMkLst>
            <pc:docMk/>
            <pc:sldMk cId="1191241876" sldId="515"/>
            <ac:picMk id="6" creationId="{CA920259-E91D-DB74-25F0-8B5EE125CB60}"/>
          </ac:picMkLst>
        </pc:picChg>
        <pc:picChg chg="del">
          <ac:chgData name="Jeppe Tobias Hatting - Boyum IT" userId="040bb176-7cb9-4c36-be3b-4a0c7842d8ab" providerId="ADAL" clId="{9B3ED581-59DF-463F-BAAE-DAD6A5F566EB}" dt="2026-06-23T06:19:30.581" v="102" actId="478"/>
          <ac:picMkLst>
            <pc:docMk/>
            <pc:sldMk cId="1191241876" sldId="515"/>
            <ac:picMk id="8" creationId="{92B4C2D5-CF11-EC6E-0897-DD2F7231FB3F}"/>
          </ac:picMkLst>
        </pc:picChg>
      </pc:sldChg>
      <pc:sldChg chg="add">
        <pc:chgData name="Jeppe Tobias Hatting - Boyum IT" userId="040bb176-7cb9-4c36-be3b-4a0c7842d8ab" providerId="ADAL" clId="{9B3ED581-59DF-463F-BAAE-DAD6A5F566EB}" dt="2026-06-23T06:19:39.766" v="104"/>
        <pc:sldMkLst>
          <pc:docMk/>
          <pc:sldMk cId="3426300451" sldId="516"/>
        </pc:sldMkLst>
      </pc:sldChg>
      <pc:sldChg chg="add del">
        <pc:chgData name="Jeppe Tobias Hatting - Boyum IT" userId="040bb176-7cb9-4c36-be3b-4a0c7842d8ab" providerId="ADAL" clId="{9B3ED581-59DF-463F-BAAE-DAD6A5F566EB}" dt="2026-06-23T06:13:42.313" v="14" actId="47"/>
        <pc:sldMkLst>
          <pc:docMk/>
          <pc:sldMk cId="4249676018" sldId="523"/>
        </pc:sldMkLst>
      </pc:sldChg>
      <pc:sldMasterChg chg="delSldLayout">
        <pc:chgData name="Jeppe Tobias Hatting - Boyum IT" userId="040bb176-7cb9-4c36-be3b-4a0c7842d8ab" providerId="ADAL" clId="{9B3ED581-59DF-463F-BAAE-DAD6A5F566EB}" dt="2026-06-23T06:13:42.313" v="14" actId="47"/>
        <pc:sldMasterMkLst>
          <pc:docMk/>
          <pc:sldMasterMk cId="1094754937" sldId="2147483780"/>
        </pc:sldMasterMkLst>
        <pc:sldLayoutChg chg="del">
          <pc:chgData name="Jeppe Tobias Hatting - Boyum IT" userId="040bb176-7cb9-4c36-be3b-4a0c7842d8ab" providerId="ADAL" clId="{9B3ED581-59DF-463F-BAAE-DAD6A5F566EB}" dt="2026-06-23T06:13:42.313" v="14" actId="47"/>
          <pc:sldLayoutMkLst>
            <pc:docMk/>
            <pc:sldMasterMk cId="1094754937" sldId="2147483780"/>
            <pc:sldLayoutMk cId="2267729293" sldId="214748427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228977-13A5-7890-AC91-9E36C65116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C0ECA-3A7E-C8CB-CD16-1954612C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41AB41F-6CE0-4956-9B2A-7FDE04F33632}" type="datetime2">
              <a:rPr lang="da-DK" smtClean="0"/>
              <a:t>23. juni 2026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3934C-12D2-39EB-F290-FE2FDC9A4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3A65A-52AF-3978-8C94-150E8B2E3D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0769EDD-AA7B-4B88-9A3A-A3E46FCF007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7200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9014" y="0"/>
            <a:ext cx="4160520" cy="36745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ECA6FB-6F6D-4663-A02F-88D82B5F1CDF}" type="datetime2">
              <a:rPr lang="da-DK" smtClean="0"/>
              <a:t>23. juni 2026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1"/>
            <a:ext cx="7680960" cy="288035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9014" y="6947748"/>
            <a:ext cx="4160520" cy="36745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1CC0D40-99CE-41B2-A079-D14969013B31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07242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2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4208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DB0F-4510-45C9-D5B1-C94DE38E8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37CF6-02FA-992B-BC93-E3B38D775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FD365-DE94-F4A3-A26A-06E23765D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9387E-B00E-AB42-8279-E9BBE2B83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6221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524B-D82C-2A1A-FBA4-41AC1D63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4FC3D-A021-BC93-5286-627BF9FB6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9FD5A-0D83-637B-01BE-4D1F61433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53659-A75B-A7F0-0C45-7B837967C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4098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F9B3A-C555-CFA3-9B0C-FDBA2676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EBCAC-13EF-C817-FF67-0B1F97177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500F50-EF39-6C2A-DBB0-F2FE3A18A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4F313-1DB9-8E76-A2DE-6980AE9E0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3843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B082-2BE3-33DD-1D33-9DDBFAA3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ED484-DBD0-D78B-19F0-3C768A704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8BC77-81A8-B2CF-F45F-3D5AF5B8C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D1C7-286E-4BF0-C680-55749AAA5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6842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9571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9D461-C251-AB63-2F17-83C8E1FC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E1411-9562-5732-A171-4DFF8F941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640D0-1E4D-852E-DB10-0375BE09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4B402-C058-1F71-3FDA-F0549D3D2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8197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C319A-7D0D-744F-3B1A-F384EA083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D50E5-017C-9BA0-B7E3-A90354E67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1F944-6FE9-8A85-BB55-E15F84246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85584-819E-1960-9A30-B12DC0561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69487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3827-3193-C2D4-D00D-2EFF5F04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DCAFC-AEFF-8D4C-968C-842522E99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DC5CA8-1A92-A7A2-D8C6-2ACB5AF6A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59164-D00C-A918-2990-D82477A1F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5226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FB526-7BE4-A61E-86E9-C5F8F4B71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A3A9F-8A1D-C0E4-61B8-422AF67E0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81EA96-4C6F-377B-A680-2D531A386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DCAF-B554-F2EF-AF79-22DA98D65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38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2869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01022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A0B5C-0FCA-CA54-3387-E638EADC6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07B2D-487D-D273-85EC-5F59955E1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1CE08-69BF-E741-BC43-757A9CB43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3A222-C839-131A-D6CC-9254942E3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5088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5A0B-CE2E-0C96-C060-D7E204028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83F7C-C37C-3054-48F3-2EEF05B2B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5D2F23-CFE3-8ADC-3DF7-977314D78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D8F97-44E5-003D-2448-8C58B04FD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0D40-99CE-41B2-A079-D14969013B31}" type="slidenum">
              <a:rPr lang="en-DK" smtClean="0"/>
              <a:t>43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3432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1.svg"/><Relationship Id="rId7" Type="http://schemas.openxmlformats.org/officeDocument/2006/relationships/image" Target="../media/image24.svg"/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5" Type="http://schemas.openxmlformats.org/officeDocument/2006/relationships/image" Target="../media/image1.png"/><Relationship Id="rId10" Type="http://schemas.openxmlformats.org/officeDocument/2006/relationships/image" Target="../media/image27.sv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12" name="Picture 11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ED439816-7963-529A-7DA6-F5B8DBBB7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23" y="0"/>
            <a:ext cx="1221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79774D-4315-FF76-100C-2DBFD03F0B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386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22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4000"/>
            <a:ext cx="12192000" cy="41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33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6763" y="0"/>
            <a:ext cx="8885237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002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22E1503-DBC2-2D9C-F5C1-403141576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000" y="6413669"/>
            <a:ext cx="1008000" cy="252000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1DCF955-1D2E-40A8-4F0D-603B522F213F}"/>
              </a:ext>
            </a:extLst>
          </p:cNvPr>
          <p:cNvSpPr txBox="1">
            <a:spLocks/>
          </p:cNvSpPr>
          <p:nvPr userDrawn="1"/>
        </p:nvSpPr>
        <p:spPr>
          <a:xfrm>
            <a:off x="11486998" y="6399000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Picture 2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64D5C23D-A50D-2137-2C8E-B17A8D1E5B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4D18F1E-961A-40DC-C8CC-472CE41DE6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9020"/>
            <a:ext cx="10360788" cy="6793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2002631"/>
            <a:ext cx="10226675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5970370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3DDB39-7412-90AE-E1CB-266D6DA6DC93}"/>
              </a:ext>
            </a:extLst>
          </p:cNvPr>
          <p:cNvSpPr/>
          <p:nvPr userDrawn="1"/>
        </p:nvSpPr>
        <p:spPr>
          <a:xfrm>
            <a:off x="10333112" y="6239897"/>
            <a:ext cx="1326469" cy="48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4D18F1E-961A-40DC-C8CC-472CE41DE6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1823473" y="0"/>
            <a:ext cx="10360788" cy="67933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8818072-8DCD-2202-A43E-036743B6FF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81039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5645263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0296A-5A7B-E24C-3256-1322A3920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A16A866-3B7E-B733-11B8-F27D5761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87096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599FC0-3A3E-8EB0-E96A-3584BE1B9DE6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30AF02-7607-4BBF-53C4-C312D736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2002631"/>
            <a:ext cx="10226674" cy="285273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990D-74F6-B79A-D991-45D3961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366D5FF-B1A9-5BE1-732C-B7F41E18E20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8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B6D571-5473-9494-8C92-9A883171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5"/>
            <a:ext cx="10226675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4479658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Picture 6" descr="A blue curved object with black background&#10;&#10;AI-generated content may be incorrect.">
            <a:extLst>
              <a:ext uri="{FF2B5EF4-FFF2-40B4-BE49-F238E27FC236}">
                <a16:creationId xmlns:a16="http://schemas.microsoft.com/office/drawing/2014/main" id="{8951E8AC-B429-59B0-CE01-0AFADE167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0"/>
            <a:ext cx="12215999" cy="6855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AB2FB72-67FB-7D92-8DD4-80B58C8682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115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3429000"/>
            <a:ext cx="12192000" cy="3428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00934875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3429000"/>
            <a:ext cx="12192000" cy="3428813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369577717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187"/>
            <a:ext cx="12192000" cy="34288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98774842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C2FA8-E0A5-7C0F-6707-7A08719E2325}"/>
              </a:ext>
            </a:extLst>
          </p:cNvPr>
          <p:cNvSpPr/>
          <p:nvPr userDrawn="1"/>
        </p:nvSpPr>
        <p:spPr>
          <a:xfrm>
            <a:off x="0" y="187"/>
            <a:ext cx="12192000" cy="3428813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180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669288281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5"/>
            <a:ext cx="10226674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45784848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417386408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BA4EF4F-4402-5723-9CE9-10B763AD283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6200000" flipH="1">
            <a:off x="9614122" y="4288115"/>
            <a:ext cx="2164757" cy="2991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3481247970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E1CF6A-7434-3BAC-EE27-601E945E0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0" y="5814000"/>
            <a:ext cx="3203997" cy="1043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4189463708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97CB738E-5045-58D9-4625-130AE2AEF57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51.3005"/>
                  </p14:bmkLst>
                </p14:media>
              </p:ext>
            </p:extLst>
          </p:nvPr>
        </p:nvPicPr>
        <p:blipFill>
          <a:blip r:embed="rId4"/>
          <a:srcRect l="7065" r="5407"/>
          <a:stretch/>
        </p:blipFill>
        <p:spPr>
          <a:xfrm>
            <a:off x="3866322" y="1390570"/>
            <a:ext cx="7505065" cy="4823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2" y="1044574"/>
            <a:ext cx="4897437" cy="11009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94857"/>
            <a:ext cx="2233612" cy="34185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374BCE6-E538-652F-FC3F-6C88540038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3744562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5840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0683957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60A5C-153B-A723-E47D-8A7AF1A191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15635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10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CE09-34AB-11FF-987E-AC5A11FF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10226675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9ABB-E10A-0B49-9D78-E49892F6C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489743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B8FCC-C0DF-821C-7EEA-BF91A88ED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902" y="1825625"/>
            <a:ext cx="4897436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F59F0-51EB-B025-EED1-60DBFCBD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A920F-1062-655A-9B7A-3BC6C710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88671354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67D2-8214-AC06-D779-65A04318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4"/>
            <a:ext cx="10226674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5CBA5-9078-EB20-B91B-A453EB68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2041737"/>
            <a:ext cx="48974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A7AEB-A6CB-C5BD-5B1F-79F92FCB9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2663" y="2865649"/>
            <a:ext cx="4897437" cy="29477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AA78-F1B6-1DD3-6D9B-B9D247F4D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1900" y="2041737"/>
            <a:ext cx="48974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4DD1B-7FFD-D0D2-CC39-C4C1604F0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1900" y="2865649"/>
            <a:ext cx="4897438" cy="294777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0ED6AF-A720-2357-285D-51B59C05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489A3-830C-01FB-52FB-0A11791B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65534083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8334-60D4-E8A4-EA02-85773CAE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4897437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F08FB-9ECB-BCF4-56F4-695C06A3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901" y="1044575"/>
            <a:ext cx="4897435" cy="47688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C2AE2-3388-F7AD-3540-C2FDEA75F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49000"/>
            <a:ext cx="4897435" cy="346442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294ED-7029-D3A5-0390-C6D81A2B4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E0E3-4286-38A5-3E88-F1A49ECE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23493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65537" y="1044574"/>
            <a:ext cx="7543799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2233612" cy="18081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852738"/>
            <a:ext cx="2233612" cy="29606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4331072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1901" y="1044574"/>
            <a:ext cx="4897435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4897437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3" y="2394000"/>
            <a:ext cx="4897437" cy="34194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11076966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DFFDD-7906-B1CD-A1E4-AAA1101F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82664" y="1044574"/>
            <a:ext cx="2233612" cy="4768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3E2C1-A806-2A49-97FA-AF89DB00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44574"/>
            <a:ext cx="7543798" cy="10128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21D48-46BC-4375-D25B-6CAB8551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5538" y="2304000"/>
            <a:ext cx="7543798" cy="35094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67509-320D-D7D4-06C9-A67549BC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0AD05-9360-21E3-6B49-8A113E58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58978713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DFE6C-629C-791F-90FE-29AAF1AC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4"/>
            <a:ext cx="10226675" cy="646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1FEA5-FCAA-509D-FAEF-330FC1177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82663" y="1988999"/>
            <a:ext cx="10226675" cy="3824427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30E44-4713-1C59-7B03-FBC2BE6B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1C49C-CB3A-8758-8334-E2612856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9302218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655EDF-CB32-0E57-225E-8D81F005E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75725" y="1044577"/>
            <a:ext cx="2233613" cy="476884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55A93-1945-9A15-CFAB-41572CA5A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82663" y="1044576"/>
            <a:ext cx="7561261" cy="4768850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C8B7-6350-E1D7-6BC8-5D9053062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E6BB3-1808-3B4F-777E-7F9DDB8B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39172509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E209-9F5D-84E9-2252-34D318A7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693738"/>
            <a:ext cx="10226675" cy="996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4A3167-790B-52E6-FD03-272722C5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C9840-9863-2625-D556-D99547689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2216027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70B3C4-CE1D-59FF-E1AF-27D1C6F0AC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050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A6663-2AB4-2F06-92C3-00DB8064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2FA9-486D-4674-9BB6-FEDF6ECCC9EF}" type="datetimeFigureOut">
              <a:rPr lang="en-DK" smtClean="0"/>
              <a:t>23/06/2026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664F5-A5B9-0FB7-FC2A-76F157B5E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18765378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-heavy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125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" name="media1 (1)">
            <a:hlinkClick r:id="" action="ppaction://media"/>
            <a:extLst>
              <a:ext uri="{FF2B5EF4-FFF2-40B4-BE49-F238E27FC236}">
                <a16:creationId xmlns:a16="http://schemas.microsoft.com/office/drawing/2014/main" id="{34DA9581-CE41-C078-A137-32F415EF179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B70626F-987E-732C-ECDB-F419DBED0F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187"/>
            <a:ext cx="1568933" cy="404813"/>
          </a:xfrm>
          <a:solidFill>
            <a:schemeClr val="tx1"/>
          </a:solidFill>
          <a:ln>
            <a:solidFill>
              <a:schemeClr val="tx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r>
              <a:rPr lang="en-US"/>
              <a:t>2024 Highlights</a:t>
            </a:r>
            <a:endParaRPr lang="en-DK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246BF4-2FFA-B559-65C9-447E02AF8C47}"/>
              </a:ext>
            </a:extLst>
          </p:cNvPr>
          <p:cNvSpPr txBox="1">
            <a:spLocks/>
          </p:cNvSpPr>
          <p:nvPr userDrawn="1"/>
        </p:nvSpPr>
        <p:spPr>
          <a:xfrm>
            <a:off x="982664" y="1838739"/>
            <a:ext cx="2449511" cy="39746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161618"/>
                </a:solidFill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People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0">
                <a:effectLst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Connecting Purpose</a:t>
            </a:r>
            <a:br>
              <a:rPr lang="en-US" sz="28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</a:br>
            <a:r>
              <a:rPr lang="en-US" sz="120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Focus on the “why” and enable products come to life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61618"/>
                </a:solidFill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Products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Empowering Dreams</a:t>
            </a:r>
            <a:endParaRPr lang="en-US" sz="1600" b="1" i="0" u="none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Elevating great products into extraordinary lifelong experiences</a:t>
            </a:r>
            <a:endParaRPr kumimoji="0" lang="en-US" sz="12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607F09B4-1321-0375-77D8-5F8933C544B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51.3005"/>
                  </p14:bmkLst>
                </p14:media>
              </p:ext>
            </p:extLst>
          </p:nvPr>
        </p:nvPicPr>
        <p:blipFill>
          <a:blip r:embed="rId4"/>
          <a:srcRect l="7065" r="5407"/>
          <a:stretch/>
        </p:blipFill>
        <p:spPr>
          <a:xfrm>
            <a:off x="3866322" y="1390570"/>
            <a:ext cx="7505065" cy="48230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E8AC3C-E651-5BC2-2BF7-53C5AEE00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3" y="693738"/>
            <a:ext cx="10226675" cy="996950"/>
          </a:xfrm>
        </p:spPr>
        <p:txBody>
          <a:bodyPr/>
          <a:lstStyle/>
          <a:p>
            <a:r>
              <a:rPr lang="en-US">
                <a:ea typeface="Inter V Semi Bold" panose="02000503000000020004" pitchFamily="2" charset="0"/>
                <a:cs typeface="Inter V Semi Bold" panose="02000503000000020004" pitchFamily="2" charset="0"/>
              </a:rPr>
              <a:t>We Bring Your Products to Life</a:t>
            </a:r>
            <a:endParaRPr lang="en-DK" b="1"/>
          </a:p>
        </p:txBody>
      </p:sp>
    </p:spTree>
    <p:extLst>
      <p:ext uri="{BB962C8B-B14F-4D97-AF65-F5344CB8AC3E}">
        <p14:creationId xmlns:p14="http://schemas.microsoft.com/office/powerpoint/2010/main" val="153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693F06-7C44-6DA2-C836-0C9BBDB0E7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62495" y="0"/>
            <a:ext cx="10229506" cy="6984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03AF0B0-FB4B-E1D1-1673-CFD2CD1E04EF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4299" y="693000"/>
            <a:ext cx="6841699" cy="4129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606D91-94C2-285F-C230-473A63B9CBBA}"/>
              </a:ext>
            </a:extLst>
          </p:cNvPr>
          <p:cNvSpPr/>
          <p:nvPr userDrawn="1"/>
        </p:nvSpPr>
        <p:spPr>
          <a:xfrm>
            <a:off x="695325" y="0"/>
            <a:ext cx="936675" cy="40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Contact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E0AE34B-65C7-B466-BCCE-8BD52F1ADF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080" y="4433040"/>
            <a:ext cx="152400" cy="152400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687AC7-47B7-DF09-BCD3-88819C0022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5888" y="2490616"/>
            <a:ext cx="4032012" cy="5774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Boyum IT Solutions A/S</a:t>
            </a:r>
            <a:endParaRPr lang="en-DK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5B4EEB8-8730-6F82-5124-CBD9BC1768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5900" y="2921834"/>
            <a:ext cx="4032012" cy="50619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Headquarters (Denmark)</a:t>
            </a:r>
            <a:endParaRPr lang="en-DK"/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6B137D21-FEC0-5587-94A8-EE79C763E9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2715" y="4375991"/>
            <a:ext cx="2299274" cy="101352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 IT Solutions</a:t>
            </a:r>
          </a:p>
          <a:p>
            <a:pPr lvl="0"/>
            <a:r>
              <a:rPr lang="en-US" err="1"/>
              <a:t>Sintrupvej</a:t>
            </a:r>
            <a:r>
              <a:rPr lang="en-US"/>
              <a:t> 7 1b, 1th</a:t>
            </a:r>
          </a:p>
          <a:p>
            <a:pPr lvl="0"/>
            <a:r>
              <a:rPr lang="en-US"/>
              <a:t>DK – 8220 </a:t>
            </a:r>
            <a:r>
              <a:rPr lang="en-US" err="1"/>
              <a:t>Brandbrand</a:t>
            </a:r>
            <a:endParaRPr lang="en-DK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A007A57B-8956-0A34-AA22-E04A9D05F6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80" y="5733000"/>
            <a:ext cx="152400" cy="1524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B9832A4-0CAB-0612-19B5-87900F5BE5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080" y="6026740"/>
            <a:ext cx="152400" cy="152400"/>
          </a:xfrm>
          <a:prstGeom prst="rect">
            <a:avLst/>
          </a:prstGeom>
        </p:spPr>
      </p:pic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C9B85483-3355-0707-0769-1B57D61481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2790" y="5676432"/>
            <a:ext cx="2299274" cy="277008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sales@boyum-it.com</a:t>
            </a:r>
            <a:endParaRPr lang="en-DK"/>
          </a:p>
        </p:txBody>
      </p:sp>
      <p:sp>
        <p:nvSpPr>
          <p:cNvPr id="48" name="Text Placeholder 31">
            <a:extLst>
              <a:ext uri="{FF2B5EF4-FFF2-40B4-BE49-F238E27FC236}">
                <a16:creationId xmlns:a16="http://schemas.microsoft.com/office/drawing/2014/main" id="{85CCB1AB-4F48-41FA-6A5B-D286F1A31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715" y="5953440"/>
            <a:ext cx="2299274" cy="286919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boyum-solutions.com</a:t>
            </a:r>
            <a:endParaRPr lang="en-DK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8BA74E19-EA0F-A189-7686-9AEB4416D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4915" y="5957196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instagram.com/</a:t>
            </a:r>
            <a:r>
              <a:rPr lang="en-US" err="1"/>
              <a:t>boyumit</a:t>
            </a:r>
            <a:endParaRPr lang="en-DK"/>
          </a:p>
        </p:txBody>
      </p:sp>
      <p:sp>
        <p:nvSpPr>
          <p:cNvPr id="53" name="Text Placeholder 31">
            <a:extLst>
              <a:ext uri="{FF2B5EF4-FFF2-40B4-BE49-F238E27FC236}">
                <a16:creationId xmlns:a16="http://schemas.microsoft.com/office/drawing/2014/main" id="{48D62F95-D06E-CD57-8A9D-8CCBE0764C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4915" y="5698072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youtube.com/user/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CC4D97B-E87C-DF97-E603-93779374FF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7377" y="5516150"/>
            <a:ext cx="152400" cy="152400"/>
          </a:xfrm>
          <a:prstGeom prst="rect">
            <a:avLst/>
          </a:prstGeom>
        </p:spPr>
      </p:pic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28EFECC9-88AB-DBA9-DB53-029CDCA6EF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4915" y="5438948"/>
            <a:ext cx="2443274" cy="3068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E2312786-D463-C678-3500-DF953762D7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67377" y="5768679"/>
            <a:ext cx="152400" cy="1524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863B34A-AA0B-CB36-C8C7-B910BC26CE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7377" y="6021208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3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alf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512AC3-6C89-DDB8-2FA7-25D5A4AD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7923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4513ED2E-0EB5-7C2A-2584-C6E3CF8FD5B3}"/>
              </a:ext>
            </a:extLst>
          </p:cNvPr>
          <p:cNvSpPr/>
          <p:nvPr userDrawn="1"/>
        </p:nvSpPr>
        <p:spPr>
          <a:xfrm flipH="1" flipV="1">
            <a:off x="11784000" y="0"/>
            <a:ext cx="408000" cy="934908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C81917-12B0-A0C6-AD0E-408FF2470F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4251" y="1747838"/>
            <a:ext cx="4895849" cy="4273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E97025-175E-EC20-49FE-3EF299F64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8349" y="187"/>
            <a:ext cx="374297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60362" indent="0" algn="l">
              <a:buNone/>
              <a:defRPr sz="1200">
                <a:solidFill>
                  <a:schemeClr val="bg1"/>
                </a:solidFill>
              </a:defRPr>
            </a:lvl2pPr>
            <a:lvl3pPr marL="625475" indent="0" algn="l">
              <a:buNone/>
              <a:defRPr sz="1200">
                <a:solidFill>
                  <a:schemeClr val="bg1"/>
                </a:solidFill>
              </a:defRPr>
            </a:lvl3pPr>
            <a:lvl4pPr marL="896938" indent="0" algn="l">
              <a:buNone/>
              <a:defRPr sz="1200">
                <a:solidFill>
                  <a:schemeClr val="bg1"/>
                </a:solidFill>
              </a:defRPr>
            </a:lvl4pPr>
            <a:lvl5pPr marL="1166812" indent="0" algn="l">
              <a:buNone/>
              <a:defRPr sz="1200"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Additional information – remove when not used</a:t>
            </a:r>
            <a:endParaRPr lang="en-DK" sz="1200"/>
          </a:p>
        </p:txBody>
      </p:sp>
    </p:spTree>
    <p:extLst>
      <p:ext uri="{BB962C8B-B14F-4D97-AF65-F5344CB8AC3E}">
        <p14:creationId xmlns:p14="http://schemas.microsoft.com/office/powerpoint/2010/main" val="253559539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7BAA2-DC88-BDD3-6E47-8113C6B34B02}"/>
              </a:ext>
            </a:extLst>
          </p:cNvPr>
          <p:cNvSpPr/>
          <p:nvPr userDrawn="1"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rgbClr val="00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>
              <a:solidFill>
                <a:schemeClr val="bg1"/>
              </a:solidFill>
            </a:endParaRPr>
          </a:p>
        </p:txBody>
      </p:sp>
      <p:pic>
        <p:nvPicPr>
          <p:cNvPr id="8" name="Picture 7" descr="A blue wavy line on a black background&#10;&#10;AI-generated content may be incorrect.">
            <a:extLst>
              <a:ext uri="{FF2B5EF4-FFF2-40B4-BE49-F238E27FC236}">
                <a16:creationId xmlns:a16="http://schemas.microsoft.com/office/drawing/2014/main" id="{F46D5873-35CA-5368-7235-9B86B55AC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6ECF-4D3B-8AAA-BF87-EA73146BF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999" y="1600201"/>
            <a:ext cx="7272000" cy="19821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A3428-C75B-D2F8-CB2B-0822E525D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2534" y="3699000"/>
            <a:ext cx="4346931" cy="2025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E187A-F45D-64BA-058F-E1683824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2B353-382E-385B-5551-0B39AF59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DK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0A67A04-DDE8-4628-4897-3B566A595851}"/>
              </a:ext>
            </a:extLst>
          </p:cNvPr>
          <p:cNvSpPr txBox="1">
            <a:spLocks/>
          </p:cNvSpPr>
          <p:nvPr userDrawn="1"/>
        </p:nvSpPr>
        <p:spPr>
          <a:xfrm>
            <a:off x="7607861" y="6381000"/>
            <a:ext cx="3888139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Boyum IT Solutions  |  </a:t>
            </a:r>
            <a:fld id="{9343CB44-880E-42C3-BD24-E59497928D07}" type="datetimeyyyy">
              <a:rPr lang="en-DK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</a:t>
            </a:fld>
            <a:endParaRPr lang="en-DK">
              <a:solidFill>
                <a:schemeClr val="bg1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CE9830A-0903-403E-A286-803B7DA5DE8D}"/>
              </a:ext>
            </a:extLst>
          </p:cNvPr>
          <p:cNvSpPr txBox="1">
            <a:spLocks/>
          </p:cNvSpPr>
          <p:nvPr userDrawn="1"/>
        </p:nvSpPr>
        <p:spPr>
          <a:xfrm>
            <a:off x="11424674" y="6380636"/>
            <a:ext cx="646676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|  </a:t>
            </a:r>
            <a:fld id="{E8414157-8E4F-4312-B246-8118ECF9C408}" type="slidenum">
              <a:rPr lang="en-DK" smtClean="0">
                <a:solidFill>
                  <a:schemeClr val="bg1"/>
                </a:solidFill>
              </a:rPr>
              <a:pPr/>
              <a:t>‹#›</a:t>
            </a:fld>
            <a:endParaRPr lang="en-DK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D47553-8708-1284-9EA6-F1573E6A59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7988" y="332782"/>
            <a:ext cx="1439999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6141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7605A1-2DD3-956B-6165-7D8FDFA5FEAB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69962"/>
            <a:ext cx="4860925" cy="874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38" y="2095625"/>
            <a:ext cx="4860925" cy="3692413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3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3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3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3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0473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act generic edi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795B7-6BDB-9837-A3FA-38ED40C23C16}"/>
              </a:ext>
            </a:extLst>
          </p:cNvPr>
          <p:cNvSpPr/>
          <p:nvPr userDrawn="1"/>
        </p:nvSpPr>
        <p:spPr>
          <a:xfrm>
            <a:off x="-99391" y="-1"/>
            <a:ext cx="123311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46CE8347-0C05-B11B-5236-93A2667A97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6CDC4529-9AF8-EB94-0AA2-A4071A3CB7E8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14F9EA-0E9B-C63E-49A4-E59DB9CAF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000" y="5021796"/>
            <a:ext cx="152400" cy="152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FC2BCB-AA7B-AC9C-4CC2-F322A6E1FD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6000" y="4766202"/>
            <a:ext cx="152400" cy="152400"/>
          </a:xfrm>
          <a:prstGeom prst="rect">
            <a:avLst/>
          </a:prstGeom>
        </p:spPr>
      </p:pic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6578F-B3C1-4DA5-6D67-AEF3FD3E1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2170" y="2961000"/>
            <a:ext cx="4887167" cy="4298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 and Last Name</a:t>
            </a:r>
            <a:endParaRPr lang="en-DK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795A59A-5705-2A10-C8B0-16E5EF2D67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2172" y="3390810"/>
            <a:ext cx="4887165" cy="252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Tittle</a:t>
            </a:r>
            <a:endParaRPr lang="en-DK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B1A140F-B56A-E391-E837-1CA435A658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65539" y="1987826"/>
            <a:ext cx="2214561" cy="23411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DK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0EB3390E-C9BD-8FF5-B503-8F2FD61C1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9000" y="4689000"/>
            <a:ext cx="3537000" cy="306804"/>
          </a:xfrm>
        </p:spPr>
        <p:txBody>
          <a:bodyPr anchor="ctr"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pPr lvl="0"/>
            <a:r>
              <a:rPr lang="en-US"/>
              <a:t>Linkedin.com/company/</a:t>
            </a:r>
            <a:r>
              <a:rPr lang="en-US" err="1"/>
              <a:t>boyumit</a:t>
            </a:r>
            <a:r>
              <a:rPr lang="en-US"/>
              <a:t>/</a:t>
            </a:r>
            <a:endParaRPr lang="en-DK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08FE0E32-65C4-4A97-658F-76F01CC570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7788" y="4966992"/>
            <a:ext cx="3528212" cy="262008"/>
          </a:xfrm>
        </p:spPr>
        <p:txBody>
          <a:bodyPr anchor="ctr"/>
          <a:lstStyle>
            <a:lvl1pPr marL="0" indent="0">
              <a:buNone/>
              <a:defRPr sz="1100"/>
            </a:lvl1pPr>
            <a:lvl2pPr marL="360362" indent="0">
              <a:buNone/>
              <a:defRPr sz="1100"/>
            </a:lvl2pPr>
            <a:lvl3pPr marL="625475" indent="0">
              <a:buNone/>
              <a:defRPr sz="1100"/>
            </a:lvl3pPr>
            <a:lvl4pPr marL="896938" indent="0">
              <a:buNone/>
              <a:defRPr sz="1100"/>
            </a:lvl4pPr>
            <a:lvl5pPr marL="1166812" indent="0">
              <a:buNone/>
              <a:defRPr sz="1100"/>
            </a:lvl5pPr>
          </a:lstStyle>
          <a:p>
            <a:r>
              <a:rPr lang="en-US"/>
              <a:t>Dwight@Boyum-it.com</a:t>
            </a:r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2B52D-79FD-181D-F799-C051A2CE7182}"/>
              </a:ext>
            </a:extLst>
          </p:cNvPr>
          <p:cNvSpPr/>
          <p:nvPr userDrawn="1"/>
        </p:nvSpPr>
        <p:spPr>
          <a:xfrm>
            <a:off x="766763" y="0"/>
            <a:ext cx="865237" cy="4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>
                <a:ln>
                  <a:noFill/>
                </a:ln>
                <a:solidFill>
                  <a:schemeClr val="bg1"/>
                </a:solidFill>
              </a:rPr>
              <a:t>Speaker</a:t>
            </a:r>
            <a:endParaRPr lang="en-DK" sz="1200" b="0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5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818377-539D-B29B-0493-F07315F2CAF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38" y="1069962"/>
            <a:ext cx="4860925" cy="874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38" y="2095625"/>
            <a:ext cx="4860925" cy="3692413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3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3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3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3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3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C3DCEA6-517E-2642-E98D-F5B6604CF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337CFB-F113-42AF-7591-8D625EFC3272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1539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41B4-7625-732D-7317-B6C1EC70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4" y="1044575"/>
            <a:ext cx="10226674" cy="9327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FB4BC-385E-5202-30E8-2C1A345FF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095625"/>
            <a:ext cx="10226674" cy="3268375"/>
          </a:xfrm>
        </p:spPr>
        <p:txBody>
          <a:bodyPr anchor="ctr"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1600"/>
            </a:lvl1pPr>
            <a:lvl2pPr marL="800100" indent="-342900">
              <a:lnSpc>
                <a:spcPct val="100000"/>
              </a:lnSpc>
              <a:buFont typeface="+mj-lt"/>
              <a:buAutoNum type="arabicPeriod"/>
              <a:defRPr sz="1600"/>
            </a:lvl2pPr>
            <a:lvl3pPr marL="1257300" indent="-342900">
              <a:lnSpc>
                <a:spcPct val="100000"/>
              </a:lnSpc>
              <a:buFont typeface="+mj-lt"/>
              <a:buAutoNum type="arabicPeriod"/>
              <a:defRPr sz="1600"/>
            </a:lvl3pPr>
            <a:lvl4pPr marL="1714500" indent="-342900">
              <a:lnSpc>
                <a:spcPct val="100000"/>
              </a:lnSpc>
              <a:buFont typeface="+mj-lt"/>
              <a:buAutoNum type="arabicPeriod"/>
              <a:defRPr sz="1600"/>
            </a:lvl4pPr>
            <a:lvl5pPr marL="2171700" indent="-342900">
              <a:lnSpc>
                <a:spcPct val="1000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B032-4B0A-FAFC-90BA-E5C0DA72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ACB1C-B89D-E399-0AB8-A21CCFFCE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6993096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B011C-AEE9-2622-86D3-FA59F00B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044575"/>
            <a:ext cx="10226675" cy="64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0A22D-D0DC-926E-23E2-2E325BF46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663" y="1988999"/>
            <a:ext cx="10226675" cy="4167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9E2C-1EF8-443A-E627-50E8C7947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16E2FA9-486D-4674-9BB6-FEDF6ECCC9EF}" type="datetimeFigureOut">
              <a:rPr lang="en-DK" smtClean="0"/>
              <a:pPr/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F4DE-14AE-5ABC-031F-516F9C25C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en-DK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6FA71AF-05DF-0BC4-63AD-ECE97B1B332E}"/>
              </a:ext>
            </a:extLst>
          </p:cNvPr>
          <p:cNvSpPr txBox="1">
            <a:spLocks/>
          </p:cNvSpPr>
          <p:nvPr userDrawn="1"/>
        </p:nvSpPr>
        <p:spPr>
          <a:xfrm>
            <a:off x="695325" y="1044000"/>
            <a:ext cx="10801350" cy="6212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DK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02AF465-B843-01F8-9FEC-452D9BB87B9D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00" y="6395305"/>
            <a:ext cx="1008000" cy="252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DF54E27-1526-39F3-4C8B-52C07AB3D437}"/>
              </a:ext>
            </a:extLst>
          </p:cNvPr>
          <p:cNvSpPr txBox="1">
            <a:spLocks/>
          </p:cNvSpPr>
          <p:nvPr userDrawn="1"/>
        </p:nvSpPr>
        <p:spPr>
          <a:xfrm>
            <a:off x="11495998" y="6380636"/>
            <a:ext cx="575351" cy="360364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  </a:t>
            </a:r>
            <a:fld id="{E8414157-8E4F-4312-B246-8118ECF9C408}" type="slidenum">
              <a:rPr lang="en-DK" smtClean="0">
                <a:solidFill>
                  <a:schemeClr val="tx1"/>
                </a:solidFill>
              </a:rPr>
              <a:pPr/>
              <a:t>‹#›</a:t>
            </a:fld>
            <a:endParaRPr lang="en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5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67" r:id="rId2"/>
    <p:sldLayoutId id="2147484268" r:id="rId3"/>
    <p:sldLayoutId id="2147484269" r:id="rId4"/>
    <p:sldLayoutId id="2147484270" r:id="rId5"/>
    <p:sldLayoutId id="2147484248" r:id="rId6"/>
    <p:sldLayoutId id="2147483809" r:id="rId7"/>
    <p:sldLayoutId id="2147484247" r:id="rId8"/>
    <p:sldLayoutId id="2147484236" r:id="rId9"/>
    <p:sldLayoutId id="2147483922" r:id="rId10"/>
    <p:sldLayoutId id="2147484250" r:id="rId11"/>
    <p:sldLayoutId id="2147484251" r:id="rId12"/>
    <p:sldLayoutId id="2147484252" r:id="rId13"/>
    <p:sldLayoutId id="2147484242" r:id="rId14"/>
    <p:sldLayoutId id="2147484262" r:id="rId15"/>
    <p:sldLayoutId id="2147484243" r:id="rId16"/>
    <p:sldLayoutId id="2147484254" r:id="rId17"/>
    <p:sldLayoutId id="2147484241" r:id="rId18"/>
    <p:sldLayoutId id="2147484237" r:id="rId19"/>
    <p:sldLayoutId id="2147484255" r:id="rId20"/>
    <p:sldLayoutId id="2147484257" r:id="rId21"/>
    <p:sldLayoutId id="2147484256" r:id="rId22"/>
    <p:sldLayoutId id="2147484258" r:id="rId23"/>
    <p:sldLayoutId id="2147484244" r:id="rId24"/>
    <p:sldLayoutId id="2147484246" r:id="rId25"/>
    <p:sldLayoutId id="2147484259" r:id="rId26"/>
    <p:sldLayoutId id="2147484264" r:id="rId27"/>
    <p:sldLayoutId id="2147484273" r:id="rId28"/>
    <p:sldLayoutId id="2147484245" r:id="rId29"/>
    <p:sldLayoutId id="2147484240" r:id="rId30"/>
    <p:sldLayoutId id="2147483784" r:id="rId31"/>
    <p:sldLayoutId id="2147483785" r:id="rId32"/>
    <p:sldLayoutId id="2147483788" r:id="rId33"/>
    <p:sldLayoutId id="2147483789" r:id="rId34"/>
    <p:sldLayoutId id="2147483926" r:id="rId35"/>
    <p:sldLayoutId id="2147483925" r:id="rId36"/>
    <p:sldLayoutId id="2147483790" r:id="rId37"/>
    <p:sldLayoutId id="2147483791" r:id="rId38"/>
    <p:sldLayoutId id="2147483786" r:id="rId39"/>
    <p:sldLayoutId id="2147483923" r:id="rId40"/>
    <p:sldLayoutId id="2147483806" r:id="rId41"/>
    <p:sldLayoutId id="2147484271" r:id="rId42"/>
    <p:sldLayoutId id="2147484272" r:id="rId43"/>
    <p:sldLayoutId id="2147483808" r:id="rId44"/>
    <p:sldLayoutId id="2147484274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6">
          <p15:clr>
            <a:srgbClr val="F26B43"/>
          </p15:clr>
        </p15:guide>
        <p15:guide id="2" pos="76">
          <p15:clr>
            <a:srgbClr val="F26B43"/>
          </p15:clr>
        </p15:guide>
        <p15:guide id="3" pos="7610" userDrawn="1">
          <p15:clr>
            <a:srgbClr val="F26B43"/>
          </p15:clr>
        </p15:guide>
        <p15:guide id="4" orient="horz" pos="74">
          <p15:clr>
            <a:srgbClr val="F26B43"/>
          </p15:clr>
        </p15:guide>
        <p15:guide id="5" orient="horz" pos="658" userDrawn="1">
          <p15:clr>
            <a:srgbClr val="F26B43"/>
          </p15:clr>
        </p15:guide>
        <p15:guide id="6" pos="257" userDrawn="1">
          <p15:clr>
            <a:srgbClr val="F26B43"/>
          </p15:clr>
        </p15:guide>
        <p15:guide id="7" orient="horz" pos="3662" userDrawn="1">
          <p15:clr>
            <a:srgbClr val="F26B43"/>
          </p15:clr>
        </p15:guide>
        <p15:guide id="8" pos="7061" userDrawn="1">
          <p15:clr>
            <a:srgbClr val="F26B43"/>
          </p15:clr>
        </p15:guide>
        <p15:guide id="9" orient="horz" pos="2160">
          <p15:clr>
            <a:srgbClr val="F26B43"/>
          </p15:clr>
        </p15:guide>
        <p15:guide id="10" pos="619" userDrawn="1">
          <p15:clr>
            <a:srgbClr val="F26B43"/>
          </p15:clr>
        </p15:guide>
        <p15:guide id="11" pos="5518" userDrawn="1">
          <p15:clr>
            <a:srgbClr val="F26B43"/>
          </p15:clr>
        </p15:guide>
        <p15:guide id="12" orient="horz" pos="1797">
          <p15:clr>
            <a:srgbClr val="F26B43"/>
          </p15:clr>
        </p15:guide>
        <p15:guide id="13" orient="horz" pos="2523">
          <p15:clr>
            <a:srgbClr val="F26B43"/>
          </p15:clr>
        </p15:guide>
        <p15:guide id="14" pos="3840">
          <p15:clr>
            <a:srgbClr val="F26B43"/>
          </p15:clr>
        </p15:guide>
        <p15:guide id="15" pos="3976" userDrawn="1">
          <p15:clr>
            <a:srgbClr val="F26B43"/>
          </p15:clr>
        </p15:guide>
        <p15:guide id="16" pos="3704" userDrawn="1">
          <p15:clr>
            <a:srgbClr val="F26B43"/>
          </p15:clr>
        </p15:guide>
        <p15:guide id="17" pos="2298" userDrawn="1">
          <p15:clr>
            <a:srgbClr val="F26B43"/>
          </p15:clr>
        </p15:guide>
        <p15:guide id="18" pos="5382" userDrawn="1">
          <p15:clr>
            <a:srgbClr val="F26B43"/>
          </p15:clr>
        </p15:guide>
        <p15:guide id="19" pos="2026" userDrawn="1">
          <p15:clr>
            <a:srgbClr val="F26B43"/>
          </p15:clr>
        </p15:guide>
        <p15:guide id="20" pos="5654" userDrawn="1">
          <p15:clr>
            <a:srgbClr val="F26B43"/>
          </p15:clr>
        </p15:guide>
        <p15:guide id="21" pos="2162" userDrawn="1">
          <p15:clr>
            <a:srgbClr val="F26B43"/>
          </p15:clr>
        </p15:guide>
        <p15:guide id="22" pos="7355">
          <p15:clr>
            <a:srgbClr val="F26B43"/>
          </p15:clr>
        </p15:guide>
        <p15:guide id="23" pos="7197" userDrawn="1">
          <p15:clr>
            <a:srgbClr val="F26B43"/>
          </p15:clr>
        </p15:guide>
        <p15:guide id="24" pos="4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E556-30FC-C101-3E9A-08A5E45E00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numCol="1" anchor="b">
            <a:normAutofit/>
          </a:bodyPr>
          <a:lstStyle/>
          <a:p>
            <a:r>
              <a:rPr lang="en-US" err="1"/>
              <a:t>Perfion</a:t>
            </a:r>
            <a:r>
              <a:rPr lang="en-US"/>
              <a:t> Features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970BB-41C3-4B75-7CEB-B74EB5F94B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Highlights from 2025 and onwards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7E6E2-0FAE-0208-7EB3-22AA5E6E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779D62-CCCD-4CA9-8FA6-3905B7EBCC63}" type="datetime1">
              <a:rPr lang="en-DK" smtClean="0"/>
              <a:pPr>
                <a:spcAft>
                  <a:spcPts val="600"/>
                </a:spcAft>
              </a:pPr>
              <a:t>23/06/2026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3736C-6900-6003-0E42-1A29F68E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Bring Your Products to Life</a:t>
            </a:r>
            <a:endParaRPr lang="en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0EAD4-71A1-BC5F-EDC2-5F6A77E0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090" y="414155"/>
            <a:ext cx="1394233" cy="3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9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B973-CD92-940C-FFB9-97891102C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4072A8-39F8-C5E6-6556-2AA2866DD891}"/>
              </a:ext>
            </a:extLst>
          </p:cNvPr>
          <p:cNvSpPr txBox="1">
            <a:spLocks/>
          </p:cNvSpPr>
          <p:nvPr/>
        </p:nvSpPr>
        <p:spPr>
          <a:xfrm>
            <a:off x="6655324" y="836613"/>
            <a:ext cx="4546076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Usability Improvements</a:t>
            </a:r>
            <a:endParaRPr lang="en-D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B21A0-29D9-9F77-3295-68C88DF1E3EB}"/>
              </a:ext>
            </a:extLst>
          </p:cNvPr>
          <p:cNvSpPr txBox="1"/>
          <p:nvPr/>
        </p:nvSpPr>
        <p:spPr>
          <a:xfrm>
            <a:off x="6655322" y="2403834"/>
            <a:ext cx="4546077" cy="3628665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Default sections when logging 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Video playback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Show full hierarchy path in grid and item editor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DK" sz="1400" dirty="0">
              <a:solidFill>
                <a:srgbClr val="14141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8CCBA-377A-7230-F860-9C2DB32D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20" t="10998" r="6381" b="12037"/>
          <a:stretch>
            <a:fillRect/>
          </a:stretch>
        </p:blipFill>
        <p:spPr>
          <a:xfrm>
            <a:off x="440713" y="836613"/>
            <a:ext cx="5871187" cy="3157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F4F56-7CC9-F4AE-5A44-5505F88AD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13" y="4356141"/>
            <a:ext cx="3707081" cy="1147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CA589F-7662-AF84-9D00-7C70447C7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13" y="5465731"/>
            <a:ext cx="3707081" cy="97477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0707F0D-2A67-9A10-2E31-1B464E5D8560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AE119C-30F3-1A32-0C74-BB22D0C82D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10" t="27904" r="9472" b="5862"/>
          <a:stretch>
            <a:fillRect/>
          </a:stretch>
        </p:blipFill>
        <p:spPr>
          <a:xfrm>
            <a:off x="6743431" y="3429000"/>
            <a:ext cx="3600988" cy="25923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9C8126-D50A-9435-1921-181A0B773DD8}"/>
              </a:ext>
            </a:extLst>
          </p:cNvPr>
          <p:cNvSpPr txBox="1"/>
          <p:nvPr/>
        </p:nvSpPr>
        <p:spPr>
          <a:xfrm>
            <a:off x="7701699" y="6133789"/>
            <a:ext cx="203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2"/>
                </a:solidFill>
              </a:rPr>
              <a:t>Default 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6B4DD8-E20F-FCF4-F2D1-E002F1FDCFC6}"/>
              </a:ext>
            </a:extLst>
          </p:cNvPr>
          <p:cNvSpPr txBox="1"/>
          <p:nvPr/>
        </p:nvSpPr>
        <p:spPr>
          <a:xfrm>
            <a:off x="440713" y="6440501"/>
            <a:ext cx="370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2"/>
                </a:solidFill>
              </a:rPr>
              <a:t>Show full hierarchy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AB2D7E-6F0D-5D13-74B8-1EF850A005EF}"/>
              </a:ext>
            </a:extLst>
          </p:cNvPr>
          <p:cNvSpPr txBox="1"/>
          <p:nvPr/>
        </p:nvSpPr>
        <p:spPr>
          <a:xfrm>
            <a:off x="440712" y="4021478"/>
            <a:ext cx="5871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2"/>
                </a:solidFill>
              </a:rPr>
              <a:t>Video preview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DE2434-157C-D436-A874-77F17538E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07" y="1514590"/>
            <a:ext cx="2648513" cy="18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5C442-B5E0-528C-84B7-54916753E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2D30-35DA-F727-882F-037CBF2F5D5B}"/>
              </a:ext>
            </a:extLst>
          </p:cNvPr>
          <p:cNvSpPr txBox="1">
            <a:spLocks/>
          </p:cNvSpPr>
          <p:nvPr/>
        </p:nvSpPr>
        <p:spPr>
          <a:xfrm>
            <a:off x="990600" y="836613"/>
            <a:ext cx="9894736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Security Package - Password Requirements</a:t>
            </a:r>
            <a:endParaRPr lang="en-DK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E1735-69FE-A48D-1DE3-CA84F699986C}"/>
              </a:ext>
            </a:extLst>
          </p:cNvPr>
          <p:cNvSpPr txBox="1"/>
          <p:nvPr/>
        </p:nvSpPr>
        <p:spPr>
          <a:xfrm>
            <a:off x="990600" y="1905000"/>
            <a:ext cx="3772231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Define password requirements for your organization.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>
              <a:solidFill>
                <a:srgbClr val="14141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6"/>
                </a:solidFill>
              </a:rPr>
              <a:t>Set expiration on password and enforce password updates.</a:t>
            </a:r>
            <a:endParaRPr lang="en-GB" sz="1400">
              <a:solidFill>
                <a:srgbClr val="141416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4115510-2F18-8A7A-02DB-952ABF4D8CC0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E2F8DF-D9C8-516E-4F7F-297C2169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33" y="1787801"/>
            <a:ext cx="1324933" cy="38673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4DA50-A9FC-6491-C46D-B1BD5B52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01" y="1787801"/>
            <a:ext cx="4858247" cy="41776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36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D6C-F30B-5933-5FDE-0E2B12A29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F25CEF-AB22-D7A5-64F5-24CABCAED816}"/>
              </a:ext>
            </a:extLst>
          </p:cNvPr>
          <p:cNvSpPr txBox="1">
            <a:spLocks/>
          </p:cNvSpPr>
          <p:nvPr/>
        </p:nvSpPr>
        <p:spPr>
          <a:xfrm>
            <a:off x="990600" y="836613"/>
            <a:ext cx="9894736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Security Package – User Audit Logging</a:t>
            </a:r>
            <a:endParaRPr lang="en-DK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0B2B7-11CC-A1E5-89D5-D1E9EEBBA69A}"/>
              </a:ext>
            </a:extLst>
          </p:cNvPr>
          <p:cNvSpPr txBox="1"/>
          <p:nvPr/>
        </p:nvSpPr>
        <p:spPr>
          <a:xfrm>
            <a:off x="990600" y="1905000"/>
            <a:ext cx="3772231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l"/>
            <a:r>
              <a:rPr lang="en-GB" sz="1400">
                <a:solidFill>
                  <a:srgbClr val="141416"/>
                </a:solidFill>
              </a:rPr>
              <a:t>User logins and changes are now logged and can be audited through the API</a:t>
            </a:r>
          </a:p>
          <a:p>
            <a:pPr algn="l"/>
            <a:endParaRPr lang="en-GB" sz="1400">
              <a:solidFill>
                <a:srgbClr val="141416"/>
              </a:solidFill>
            </a:endParaRPr>
          </a:p>
          <a:p>
            <a:pPr algn="l"/>
            <a:r>
              <a:rPr lang="en-GB" sz="1400">
                <a:solidFill>
                  <a:srgbClr val="141416"/>
                </a:solidFill>
              </a:rPr>
              <a:t>What is logged:</a:t>
            </a:r>
            <a:br>
              <a:rPr lang="en-GB" sz="1400">
                <a:solidFill>
                  <a:srgbClr val="141416"/>
                </a:solidFill>
              </a:rPr>
            </a:br>
            <a:endParaRPr lang="en-GB" sz="1400">
              <a:solidFill>
                <a:srgbClr val="141416"/>
              </a:solidFill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Logins - successful and failed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Changes to users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CDE32AF-B0D9-1B42-DF48-C14DBE4AB945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74437-F5A5-40EA-01E6-2923556B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14" y="1965735"/>
            <a:ext cx="5306165" cy="8859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038BA-67CC-5489-17EB-8ABD3634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967" y="3798368"/>
            <a:ext cx="8264066" cy="23756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757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FA7F-7CDC-FA40-7CCC-49A9A9B57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2EEB18-32B8-74AB-9C92-A0AB74020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688" y="2842235"/>
            <a:ext cx="8870623" cy="3167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3300E4-C1E8-C146-DD09-A35675618A09}"/>
              </a:ext>
            </a:extLst>
          </p:cNvPr>
          <p:cNvSpPr txBox="1">
            <a:spLocks/>
          </p:cNvSpPr>
          <p:nvPr/>
        </p:nvSpPr>
        <p:spPr>
          <a:xfrm>
            <a:off x="990598" y="826298"/>
            <a:ext cx="11201401" cy="7921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Import  Wizard – Data Preview &amp; Default Option Changes </a:t>
            </a:r>
            <a:endParaRPr lang="en-DK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8DEDA0-C6FB-2D59-905A-413B0CD584F7}"/>
              </a:ext>
            </a:extLst>
          </p:cNvPr>
          <p:cNvSpPr txBox="1"/>
          <p:nvPr/>
        </p:nvSpPr>
        <p:spPr>
          <a:xfrm>
            <a:off x="990599" y="1618460"/>
            <a:ext cx="7419754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Preview window of data to be imported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Allows pre import ‘sense check’ of data source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Import options now default based on user permissions</a:t>
            </a:r>
            <a:endParaRPr lang="en-DK" sz="1400">
              <a:solidFill>
                <a:srgbClr val="141416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73A19A4-21BD-6A5F-9023-8EE8672E3AD7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</p:spTree>
    <p:extLst>
      <p:ext uri="{BB962C8B-B14F-4D97-AF65-F5344CB8AC3E}">
        <p14:creationId xmlns:p14="http://schemas.microsoft.com/office/powerpoint/2010/main" val="68622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A5E60-8793-F2EF-2B9C-28A33A04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7C95-3E85-CF16-A996-4E4520312B9B}"/>
              </a:ext>
            </a:extLst>
          </p:cNvPr>
          <p:cNvSpPr txBox="1">
            <a:spLocks/>
          </p:cNvSpPr>
          <p:nvPr/>
        </p:nvSpPr>
        <p:spPr>
          <a:xfrm>
            <a:off x="990599" y="836613"/>
            <a:ext cx="8586537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API Improvements – Return Empty Values</a:t>
            </a:r>
            <a:endParaRPr lang="en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BA629-C449-4F4B-B3D6-B46EA2D094FD}"/>
              </a:ext>
            </a:extLst>
          </p:cNvPr>
          <p:cNvSpPr txBox="1"/>
          <p:nvPr/>
        </p:nvSpPr>
        <p:spPr>
          <a:xfrm>
            <a:off x="990600" y="1905000"/>
            <a:ext cx="50800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With the </a:t>
            </a:r>
            <a:r>
              <a:rPr lang="en-GB" sz="1400" b="1" i="1" dirty="0" err="1">
                <a:solidFill>
                  <a:srgbClr val="141416"/>
                </a:solidFill>
              </a:rPr>
              <a:t>IncludeEmptyValues</a:t>
            </a:r>
            <a:r>
              <a:rPr lang="en-GB" sz="1400" i="1" dirty="0">
                <a:solidFill>
                  <a:srgbClr val="141416"/>
                </a:solidFill>
              </a:rPr>
              <a:t> </a:t>
            </a:r>
            <a:r>
              <a:rPr lang="en-GB" sz="1400" dirty="0">
                <a:solidFill>
                  <a:srgbClr val="141416"/>
                </a:solidFill>
              </a:rPr>
              <a:t>option in API it is now possible to get empty features in the response.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14141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Allows external systems to know which features exist in the configuration, but are currently empty for an item</a:t>
            </a:r>
            <a:endParaRPr lang="en-DK" sz="1400" dirty="0">
              <a:solidFill>
                <a:srgbClr val="141416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FD5D9D5-436E-DBBF-35E5-E8D518979556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7E270-6A21-EC7A-55DA-9990D48F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9" y="3874072"/>
            <a:ext cx="6309985" cy="25225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20259-E91D-DB74-25F0-8B5EE125C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836" y="1794222"/>
            <a:ext cx="3750599" cy="46024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24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3D09-4077-A9CD-3D6C-595CD7E4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9964-BB7E-1204-E7D7-1066C7DEE786}"/>
              </a:ext>
            </a:extLst>
          </p:cNvPr>
          <p:cNvSpPr txBox="1">
            <a:spLocks/>
          </p:cNvSpPr>
          <p:nvPr/>
        </p:nvSpPr>
        <p:spPr>
          <a:xfrm>
            <a:off x="990599" y="836613"/>
            <a:ext cx="8586537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API Improvements – Return Empty Values</a:t>
            </a:r>
            <a:endParaRPr lang="en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879DA-1A3E-3492-E033-5137BEF7C1A3}"/>
              </a:ext>
            </a:extLst>
          </p:cNvPr>
          <p:cNvSpPr txBox="1"/>
          <p:nvPr/>
        </p:nvSpPr>
        <p:spPr>
          <a:xfrm>
            <a:off x="990600" y="1905000"/>
            <a:ext cx="50800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With the </a:t>
            </a:r>
            <a:r>
              <a:rPr lang="en-GB" sz="1400" b="1" i="1" dirty="0" err="1">
                <a:solidFill>
                  <a:srgbClr val="141416"/>
                </a:solidFill>
              </a:rPr>
              <a:t>IncludeEmptyValues</a:t>
            </a:r>
            <a:r>
              <a:rPr lang="en-GB" sz="1400" i="1" dirty="0">
                <a:solidFill>
                  <a:srgbClr val="141416"/>
                </a:solidFill>
              </a:rPr>
              <a:t> </a:t>
            </a:r>
            <a:r>
              <a:rPr lang="en-GB" sz="1400" dirty="0">
                <a:solidFill>
                  <a:srgbClr val="141416"/>
                </a:solidFill>
              </a:rPr>
              <a:t>option in API it is now possible to get empty features in the response.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14141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Allows external systems to know which features exist in the configuration, but are currently empty for an item</a:t>
            </a:r>
            <a:endParaRPr lang="en-DK" sz="1400" dirty="0">
              <a:solidFill>
                <a:srgbClr val="141416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64D82A-7798-81DA-DBB4-79532C137A82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71AEF-3D00-036C-C2A3-95A39744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49" y="3874072"/>
            <a:ext cx="6309985" cy="25225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8B136-C969-0F13-D2C1-120B6975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836" y="1794222"/>
            <a:ext cx="3750599" cy="46024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300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C30D7-656C-A66E-01B9-2F826C9A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99081-8182-CB73-286C-6A870418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0FC6F-BB13-3611-9165-4D94C6AF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BA357C4-AF50-12CC-A175-CBC80F5996A2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5.8.0</a:t>
            </a:r>
          </a:p>
          <a:p>
            <a:pPr marL="0" indent="0" algn="ctr">
              <a:buNone/>
            </a:pPr>
            <a:r>
              <a:rPr lang="en-US"/>
              <a:t>Released: December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9955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B6FC-927F-EA3B-355C-9C1F5DD7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Inter SemiBold"/>
              </a:rPr>
              <a:t>Boyum Makeover Part I</a:t>
            </a:r>
            <a:endParaRPr lang="en-US">
              <a:solidFill>
                <a:srgbClr val="000000"/>
              </a:solidFill>
              <a:ea typeface="Inter SemiBold"/>
            </a:endParaRPr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04F96-44EE-5E6F-CC1A-F9B18B6818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4251" y="1712232"/>
            <a:ext cx="3193811" cy="43091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New Modern Look</a:t>
            </a:r>
          </a:p>
          <a:p>
            <a:r>
              <a:rPr lang="en-US">
                <a:ea typeface="+mn-lt"/>
                <a:cs typeface="+mn-lt"/>
              </a:rPr>
              <a:t>Alignment with the Boyum brand look and feel</a:t>
            </a:r>
          </a:p>
          <a:p>
            <a:r>
              <a:rPr lang="en-US">
                <a:ea typeface="+mn-lt"/>
                <a:cs typeface="+mn-lt"/>
              </a:rPr>
              <a:t>Accessibility updates (readable text, more contrast in </a:t>
            </a:r>
            <a:r>
              <a:rPr lang="en-US" err="1">
                <a:ea typeface="+mn-lt"/>
                <a:cs typeface="+mn-lt"/>
              </a:rPr>
              <a:t>colours</a:t>
            </a:r>
            <a:r>
              <a:rPr lang="en-US">
                <a:ea typeface="+mn-lt"/>
                <a:cs typeface="+mn-lt"/>
              </a:rPr>
              <a:t>, theming, keyboard navigation, ease of use </a:t>
            </a:r>
            <a:r>
              <a:rPr lang="en-US" err="1">
                <a:ea typeface="+mn-lt"/>
                <a:cs typeface="+mn-lt"/>
              </a:rPr>
              <a:t>etc</a:t>
            </a:r>
            <a:r>
              <a:rPr lang="en-US">
                <a:ea typeface="+mn-lt"/>
                <a:cs typeface="+mn-lt"/>
              </a:rPr>
              <a:t>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Technical update for the frontend to achieve additional value for customers (brand ability) </a:t>
            </a:r>
            <a:endParaRPr lang="en-US"/>
          </a:p>
          <a:p>
            <a:r>
              <a:rPr lang="en-US">
                <a:ea typeface="+mn-lt"/>
                <a:cs typeface="+mn-lt"/>
              </a:rPr>
              <a:t>Also important focus: We are not restructuring, trying not to disrupt current customers, keeping familiarity in the architecture as much as possible</a:t>
            </a:r>
            <a:endParaRPr lang="en-US"/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 marL="0" indent="0">
              <a:buNone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B4438-D3E5-CD2B-6BDE-CB49E1D3D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B24945-C37E-171B-7DD1-7A07D461F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33" y="1470757"/>
            <a:ext cx="7648938" cy="25111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screenshot of a login screen&#10;&#10;AI-generated content may be incorrect.">
            <a:extLst>
              <a:ext uri="{FF2B5EF4-FFF2-40B4-BE49-F238E27FC236}">
                <a16:creationId xmlns:a16="http://schemas.microsoft.com/office/drawing/2014/main" id="{B7979933-60EA-FB39-6FF8-217CB0EC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309" y="3148595"/>
            <a:ext cx="2508490" cy="300540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81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475A8-9544-7D9E-5096-19EC78F7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E283-31F2-3AF8-B9FE-465A3C7E3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Template Based Value Generation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89473-13A5-4B58-7E84-1253C25908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28737" y="1624270"/>
            <a:ext cx="3392444" cy="42735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Create Text With AI</a:t>
            </a:r>
            <a:endParaRPr lang="en-US">
              <a:ea typeface="Inter V"/>
              <a:cs typeface="Inter V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On string &amp; text features you can now "Create with AI"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Use feature values in prompts dynamically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Save templates and reuse them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Works with Rich Text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Build on the formula editor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A5571-E1E5-7662-00B6-5B836893F0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7" name="Picture 6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5FE0FC8B-37AA-4E49-1092-9491348E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65" y="1622726"/>
            <a:ext cx="2334741" cy="212974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6C0886-D12D-FBE8-2791-483BF71DC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12" y="1620108"/>
            <a:ext cx="4959609" cy="462691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22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6D7A3-6664-5BB0-86CA-6981C33D5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C16B-3041-53D6-55B0-7C5AD85F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Automapping in Import Wizard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AB31-7482-75D9-B78C-A5BB840200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7126" y="1645390"/>
            <a:ext cx="10334543" cy="42591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Use AI To Help Map Large Import Files</a:t>
            </a:r>
            <a:endParaRPr lang="en-US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Saves times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Also maps languages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716C7-7B49-909A-4520-FC4AC77C7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F1D6D9-9F42-3A82-DFBC-8352B807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8" y="2714202"/>
            <a:ext cx="4535088" cy="344585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8EB8A7-0656-3EE1-7D8C-1C313AB1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693" y="2714201"/>
            <a:ext cx="4535964" cy="344586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BD5E4A7-328C-4A60-52DA-1DA238449EC1}"/>
              </a:ext>
            </a:extLst>
          </p:cNvPr>
          <p:cNvSpPr/>
          <p:nvPr/>
        </p:nvSpPr>
        <p:spPr>
          <a:xfrm>
            <a:off x="5239593" y="4019044"/>
            <a:ext cx="1180088" cy="41808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FB733-1281-4206-DB4A-1326E90AB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1B13-13FC-FCA6-BD5B-D0A0BD4E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2026-R1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1E9A6-1317-3DDF-CCE1-20CC3906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4C4F157-39D2-F962-F18C-11A6E52B93D8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Build: 5.8.09</a:t>
            </a:r>
          </a:p>
          <a:p>
            <a:pPr marL="0" indent="0" algn="ctr">
              <a:buNone/>
            </a:pPr>
            <a:r>
              <a:rPr lang="en-US" dirty="0"/>
              <a:t>Released: June 2026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16239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CBC2-C90B-C060-F85C-E7DA27E6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42168-DF3B-CBB1-FA96-B3EAD6E5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Dedicated AI/GPT Command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56228-76C6-5E57-EF7F-86C0D91B9A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ABC43-D264-71B4-E2B7-4B9998D62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283" y="1774018"/>
            <a:ext cx="8034685" cy="365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4C0F3F-EC6F-FB96-B6B9-C37C8088D9CB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AI Actions without coding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Calls LLM for each row in input table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Write dynamic texts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Customize call with temperature, tokens usage and which model to use</a:t>
            </a:r>
          </a:p>
          <a:p>
            <a:pPr marL="285750" indent="-285750"/>
            <a:endParaRPr lang="en-US">
              <a:ea typeface="Inter V"/>
              <a:cs typeface="Inter V"/>
            </a:endParaRPr>
          </a:p>
        </p:txBody>
      </p:sp>
    </p:spTree>
    <p:extLst>
      <p:ext uri="{BB962C8B-B14F-4D97-AF65-F5344CB8AC3E}">
        <p14:creationId xmlns:p14="http://schemas.microsoft.com/office/powerpoint/2010/main" val="1679287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CC28-6CBB-A9C8-0EC9-94123DF2E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623B-FA36-DD1F-1BE6-FFE256FE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AI – Administration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E3975-24E8-E82B-CB99-22CAE6F234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357627-5B94-E1DD-20CF-1B939C3DA20D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Prompt Templates and AI Keys can be managed in Administration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Define the default </a:t>
            </a:r>
            <a:r>
              <a:rPr lang="en-US" err="1">
                <a:ea typeface="Inter V"/>
                <a:cs typeface="Inter V"/>
              </a:rPr>
              <a:t>gpt</a:t>
            </a:r>
            <a:r>
              <a:rPr lang="en-US">
                <a:ea typeface="Inter V"/>
                <a:cs typeface="Inter V"/>
              </a:rPr>
              <a:t> model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Manage license key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Define enrichment template for users 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03B789-2A95-E40B-12FF-C0691495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80" y="1797620"/>
            <a:ext cx="5579134" cy="40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F3699-1A9D-A2A0-0C4A-4EF35DB95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EF8978-B417-030E-AEDE-7E146D02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324" y="1755367"/>
            <a:ext cx="5544676" cy="334726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F7352-B2FA-DE18-6912-9DE9FB4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Import Wizard – Save &amp; Load Mappings</a:t>
            </a:r>
            <a:endParaRPr lang="en-US"/>
          </a:p>
          <a:p>
            <a:endParaRPr lang="en-US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B8441-DC3E-425B-E7D5-13BCF80422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22A12-C974-105F-9FBD-0CF53C380B1D}"/>
              </a:ext>
            </a:extLst>
          </p:cNvPr>
          <p:cNvSpPr txBox="1">
            <a:spLocks/>
          </p:cNvSpPr>
          <p:nvPr/>
        </p:nvSpPr>
        <p:spPr>
          <a:xfrm>
            <a:off x="865605" y="1710534"/>
            <a:ext cx="339244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Save mappings and share them with others</a:t>
            </a:r>
            <a:endParaRPr lang="en-US"/>
          </a:p>
          <a:p>
            <a:pPr marL="285750" indent="-285750"/>
            <a:r>
              <a:rPr lang="en-US">
                <a:ea typeface="Inter V"/>
                <a:cs typeface="Inter V"/>
              </a:rPr>
              <a:t>Save mappings, so you don’t have to redo mappings every time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Also saves options</a:t>
            </a:r>
          </a:p>
          <a:p>
            <a:pPr marL="285750" indent="-285750"/>
            <a:r>
              <a:rPr lang="en-US">
                <a:ea typeface="Inter V"/>
                <a:cs typeface="Inter V"/>
              </a:rPr>
              <a:t>Choose which templates should be shared with other users</a:t>
            </a:r>
          </a:p>
          <a:p>
            <a:pPr marL="285750" indent="-285750"/>
            <a:endParaRPr lang="en-US">
              <a:ea typeface="Inter V"/>
              <a:cs typeface="Inter V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0F15C6-45F6-045B-98D3-1ED84963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791" y="3789001"/>
            <a:ext cx="3443209" cy="2523072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059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CE7E6-1414-B9FC-1FF9-DFB556086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C116-1C72-0493-8D1D-E666156C7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Administration in Web client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49E46-9AC6-884D-C47A-EB1EE333DF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A8FEC52-058A-8255-630A-6DAF8E3804CC}"/>
              </a:ext>
            </a:extLst>
          </p:cNvPr>
          <p:cNvSpPr txBox="1">
            <a:spLocks/>
          </p:cNvSpPr>
          <p:nvPr/>
        </p:nvSpPr>
        <p:spPr>
          <a:xfrm>
            <a:off x="7896000" y="1639753"/>
            <a:ext cx="4176000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Administer basic settings in the web client</a:t>
            </a:r>
          </a:p>
          <a:p>
            <a:r>
              <a:rPr lang="en-US">
                <a:ea typeface="Inter V"/>
                <a:cs typeface="Inter V"/>
              </a:rPr>
              <a:t>Company Settings (mainly for supplier portal)</a:t>
            </a:r>
          </a:p>
          <a:p>
            <a:r>
              <a:rPr lang="en-US">
                <a:ea typeface="Inter V"/>
                <a:cs typeface="Inter V"/>
              </a:rPr>
              <a:t>Setup and manage SMTP Servers</a:t>
            </a:r>
          </a:p>
          <a:p>
            <a:r>
              <a:rPr lang="en-US">
                <a:ea typeface="Inter V"/>
                <a:cs typeface="Inter V"/>
              </a:rPr>
              <a:t>Customize email template</a:t>
            </a:r>
          </a:p>
          <a:p>
            <a:r>
              <a:rPr lang="en-US">
                <a:ea typeface="Inter V"/>
                <a:cs typeface="Inter V"/>
              </a:rPr>
              <a:t>Manage translations &amp; translation dictionaries (DeepL)</a:t>
            </a:r>
          </a:p>
          <a:p>
            <a:r>
              <a:rPr lang="en-US">
                <a:ea typeface="Inter V"/>
                <a:cs typeface="Inter V"/>
              </a:rPr>
              <a:t>See and update license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52459-B1D9-EE61-E829-4FE29CDD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1" y="1629000"/>
            <a:ext cx="6160039" cy="494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437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DF9F8-FB33-1280-C444-5F82C79F5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698F-E603-4B0A-D910-112BE14F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New Importer – Staging &amp; Update Item Parent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343BE-B805-8F92-45A1-49123922E8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B7389B-3293-B506-6C22-1DBE03DE3B8A}"/>
              </a:ext>
            </a:extLst>
          </p:cNvPr>
          <p:cNvSpPr txBox="1">
            <a:spLocks/>
          </p:cNvSpPr>
          <p:nvPr/>
        </p:nvSpPr>
        <p:spPr>
          <a:xfrm>
            <a:off x="551836" y="1747837"/>
            <a:ext cx="4176000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Import Products to Stages In New Importer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Import Stage by feature name or by _stage</a:t>
            </a:r>
          </a:p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Update Parents with _</a:t>
            </a:r>
            <a:r>
              <a:rPr lang="en-US" b="1" err="1">
                <a:ea typeface="Inter V"/>
                <a:cs typeface="Inter V"/>
              </a:rPr>
              <a:t>ToParentPath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>
                <a:ea typeface="Inter V"/>
                <a:cs typeface="Inter V"/>
              </a:rPr>
              <a:t>Update the item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B8E127-C949-5E22-59E6-507BB68D3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9" y="3150420"/>
            <a:ext cx="11112000" cy="1029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E6657-4B28-FA15-F946-B9011D26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00" y="1917000"/>
            <a:ext cx="6443399" cy="1133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62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02BA-A173-AFAB-CD53-B93C81A5C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EE9B-3038-6484-D8F1-1B09BEF5B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Actions Improvements – Write To Job 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022C7-9C75-10CC-5B59-1E99ACCD8B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52C39B-447F-156D-F6F6-BE59731A5BDC}"/>
              </a:ext>
            </a:extLst>
          </p:cNvPr>
          <p:cNvSpPr txBox="1">
            <a:spLocks/>
          </p:cNvSpPr>
          <p:nvPr/>
        </p:nvSpPr>
        <p:spPr>
          <a:xfrm>
            <a:off x="551836" y="1747837"/>
            <a:ext cx="4104164" cy="427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Use Any WRITE.* command to write files to application server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Retrieve file outputs without a local drive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Export multiple files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with all existing commands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B1E3B-CD2B-86E3-AFD7-245D3663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5" y="3430154"/>
            <a:ext cx="5184000" cy="2959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F1DB-DB50-A44A-A7D4-7769506C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31" y="1600899"/>
            <a:ext cx="5116854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83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96CC8-9364-4C5D-62B9-59CE813EF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88D0-12E0-6695-7507-5B9FAEA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Actions Improvements </a:t>
            </a:r>
            <a:r>
              <a:rPr lang="en-US">
                <a:solidFill>
                  <a:srgbClr val="141416"/>
                </a:solidFill>
                <a:ea typeface="Inter SemiBold"/>
                <a:cs typeface="Inter V"/>
              </a:rPr>
              <a:t>SELECT.PERFION.FROMTABLE</a:t>
            </a:r>
            <a:endParaRPr lang="en-US">
              <a:solidFill>
                <a:srgbClr val="141416"/>
              </a:solidFill>
              <a:latin typeface="Inter SemiBold"/>
              <a:ea typeface="Inter SemiBold"/>
              <a:cs typeface="Inter V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D6EAE-502B-FC4B-CC62-4811DC411A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1EF578-DC86-5034-0C17-A34EBF55BA57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4104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Query additional information directly on a </a:t>
            </a:r>
            <a:r>
              <a:rPr lang="en-US" b="1" err="1">
                <a:ea typeface="Inter V"/>
                <a:cs typeface="Inter V"/>
              </a:rPr>
              <a:t>datatable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Complicated scripts and loops are no longer needed to fetch additional information to a data table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well with triggers and context actions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Join options</a:t>
            </a:r>
          </a:p>
          <a:p>
            <a:pPr lvl="1">
              <a:buFontTx/>
              <a:buChar char="-"/>
            </a:pPr>
            <a:r>
              <a:rPr lang="en-US">
                <a:ea typeface="Inter V"/>
                <a:cs typeface="Inter V"/>
              </a:rPr>
              <a:t>Left – Keep entire input table</a:t>
            </a:r>
          </a:p>
          <a:p>
            <a:pPr lvl="1">
              <a:buFontTx/>
              <a:buChar char="-"/>
            </a:pPr>
            <a:r>
              <a:rPr lang="en-US">
                <a:ea typeface="Inter V"/>
                <a:cs typeface="Inter V"/>
              </a:rPr>
              <a:t>Inner – Only keep results that are found</a:t>
            </a:r>
          </a:p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DCDFF-2802-CACC-232B-DD12AF651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650" y="2838835"/>
            <a:ext cx="6741030" cy="3160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F589E-8B6E-8FBD-F311-08698B02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975" y="1895544"/>
            <a:ext cx="6040350" cy="762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312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34875-5CF1-97C5-7F54-B3577639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6DFA-CDB3-D11C-AED9-E7A574C5A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Portuguese (Brazil) User Interface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25861-56FE-65EF-BFB1-C8B7C02875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BF9010-46E2-552B-EFD8-5593FD3A0B30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30D36-7126-D51E-BB6C-1EAFC4627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00" y="2276613"/>
            <a:ext cx="10416000" cy="3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6CEA-B4EA-16B8-EFC6-D7243453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B725-2458-3EB3-C6AA-2BE3A656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Files as Related Values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08652-AD29-B191-B1A3-6ABB0A2FF8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err="1">
                <a:ea typeface="Inter V"/>
                <a:cs typeface="Inter V"/>
              </a:rPr>
              <a:t>Perfion</a:t>
            </a:r>
            <a:r>
              <a:rPr lang="da-DK">
                <a:ea typeface="Inter V"/>
                <a:cs typeface="Inter V"/>
              </a:rPr>
              <a:t>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7FB25-6779-7064-EA89-B7723B6F3679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20ABF-FAF7-77E3-B890-79A8610CC058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4104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Was never properly supported in either web or windows</a:t>
            </a:r>
            <a:endParaRPr lang="en-US">
              <a:ea typeface="Inter V"/>
              <a:cs typeface="Inter V"/>
            </a:endParaRP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Now fully supported in both</a:t>
            </a:r>
          </a:p>
          <a:p>
            <a:pPr>
              <a:buFontTx/>
              <a:buChar char="-"/>
            </a:pPr>
            <a:r>
              <a:rPr lang="en-US">
                <a:ea typeface="Inter V"/>
                <a:cs typeface="Inter V"/>
              </a:rPr>
              <a:t>Works as you would expect a file feature to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B5370-1AF4-D571-8F13-0B41A74F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00" y="359615"/>
            <a:ext cx="5306960" cy="3258767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85C99-B562-6538-06F6-18313C5C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75" y="2427229"/>
            <a:ext cx="5199380" cy="32587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528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FE54E-6408-A429-0502-E3AB8CED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C295-F919-1A28-A9AB-552E0190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836613"/>
            <a:ext cx="10223499" cy="10083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1416"/>
                </a:solidFill>
                <a:latin typeface="Inter SemiBold"/>
                <a:ea typeface="Inter SemiBold"/>
                <a:cs typeface="Inter V"/>
              </a:rPr>
              <a:t>Inline Texts in Web Client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94726-4407-7498-4EAE-CFC018ADF4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>
                <a:ea typeface="Inter V"/>
                <a:cs typeface="Inter V"/>
              </a:rPr>
              <a:t>Perfion 2025-R3</a:t>
            </a:r>
            <a:endParaRPr lang="en-US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AB72D3-A84E-23EB-4406-828A2319B8A5}"/>
              </a:ext>
            </a:extLst>
          </p:cNvPr>
          <p:cNvSpPr txBox="1">
            <a:spLocks/>
          </p:cNvSpPr>
          <p:nvPr/>
        </p:nvSpPr>
        <p:spPr>
          <a:xfrm>
            <a:off x="984250" y="1824225"/>
            <a:ext cx="10871750" cy="124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>
              <a:ea typeface="Inter V"/>
              <a:cs typeface="Inter V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EDDFC-4602-2C7B-8F95-0F99BC82CB1D}"/>
              </a:ext>
            </a:extLst>
          </p:cNvPr>
          <p:cNvSpPr txBox="1">
            <a:spLocks/>
          </p:cNvSpPr>
          <p:nvPr/>
        </p:nvSpPr>
        <p:spPr>
          <a:xfrm>
            <a:off x="551836" y="1988999"/>
            <a:ext cx="11088164" cy="4032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Inter V"/>
                <a:cs typeface="Inter V"/>
              </a:rPr>
              <a:t>Better overview when managing many Text feature</a:t>
            </a:r>
          </a:p>
          <a:p>
            <a:r>
              <a:rPr lang="en-US">
                <a:ea typeface="Inter V"/>
                <a:cs typeface="Inter V"/>
              </a:rPr>
              <a:t>Respects Control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DC80-7DF7-5A43-D415-9E9B5CF0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0" y="2832612"/>
            <a:ext cx="8516539" cy="261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20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FF3A2-48CF-C9CD-1708-18B11C74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7DC-C703-71F9-541E-8D000BDA4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Inter SemiBold"/>
              </a:rPr>
              <a:t>Boyum Makeover Part II</a:t>
            </a:r>
            <a:endParaRPr lang="en-US" dirty="0">
              <a:solidFill>
                <a:srgbClr val="000000"/>
              </a:solidFill>
              <a:ea typeface="Inter SemiBold"/>
            </a:endParaRPr>
          </a:p>
          <a:p>
            <a:endParaRPr lang="en-US" dirty="0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E656D-42E5-67BF-108F-B086EDAC1D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>
                <a:ea typeface="Inter V"/>
                <a:cs typeface="Inter V"/>
              </a:rPr>
              <a:t>Perfion 2026-R1</a:t>
            </a:r>
            <a:endParaRPr lang="en-US" dirty="0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7FEBC-7D3D-44B2-EF63-9AC5B0823DDE}"/>
              </a:ext>
            </a:extLst>
          </p:cNvPr>
          <p:cNvSpPr txBox="1"/>
          <p:nvPr/>
        </p:nvSpPr>
        <p:spPr>
          <a:xfrm>
            <a:off x="768349" y="1846385"/>
            <a:ext cx="3937000" cy="35306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Administration section is now converted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Exact same functionality, different look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Final Administration section conversion will come in 2026-R1 SR1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141416"/>
              </a:solidFill>
            </a:endParaRPr>
          </a:p>
          <a:p>
            <a:pPr algn="l"/>
            <a:endParaRPr lang="en-DK" sz="1400" dirty="0">
              <a:solidFill>
                <a:srgbClr val="14141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41FE72-F299-090B-E83D-14AD24CD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9" y="1846385"/>
            <a:ext cx="6350000" cy="3530600"/>
          </a:xfrm>
          <a:prstGeom prst="rect">
            <a:avLst/>
          </a:prstGeom>
          <a:ln w="9525">
            <a:solidFill>
              <a:srgbClr val="D1D5DB"/>
            </a:solidFill>
          </a:ln>
        </p:spPr>
      </p:pic>
    </p:spTree>
    <p:extLst>
      <p:ext uri="{BB962C8B-B14F-4D97-AF65-F5344CB8AC3E}">
        <p14:creationId xmlns:p14="http://schemas.microsoft.com/office/powerpoint/2010/main" val="3795929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7D7E-F539-4616-A4A8-7D16BB74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D0A1F-C53E-8715-9BA0-92E2EB53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8880A7-52D2-B388-004E-6E2BAC434703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5.7.0</a:t>
            </a:r>
          </a:p>
          <a:p>
            <a:pPr marL="0" indent="0" algn="ctr">
              <a:buNone/>
            </a:pPr>
            <a:r>
              <a:rPr lang="en-US"/>
              <a:t>Released: Juli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203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51419-C5C3-4116-2588-9C8E3C1A8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07C0-C75B-F049-9C8D-60DCE98C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5C2FA-708F-E671-4358-05E408768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Add comments to any selectable item</a:t>
            </a:r>
          </a:p>
          <a:p>
            <a:r>
              <a:rPr lang="da-DK"/>
              <a:t>Tag other users</a:t>
            </a:r>
          </a:p>
          <a:p>
            <a:r>
              <a:rPr lang="da-DK"/>
              <a:t>Available in grid (right-click) and in Item Editor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EC4CB-F5C0-4EEA-519D-C37372BA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49C15-B1FF-C0B5-84A0-E0B7E107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C3446-05D3-0CED-3BBD-00E7CDCBE4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1ED15-7F55-F56A-52C0-CF7689AF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806" y="1690687"/>
            <a:ext cx="3349530" cy="11947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F371A-A48D-EB36-4243-5744060A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52" y="3730959"/>
            <a:ext cx="5743107" cy="19261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A8620-8151-DA2E-E624-7925D031B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50" y="3730959"/>
            <a:ext cx="5372100" cy="22461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841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81E1-0262-CBF5-6636-63A58DA48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738C-097D-AF16-CCCD-CE05E14E0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Notification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A8585-6ED1-D01B-350F-5E517E04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When a user tags you in a comment, you get pop-up Notifcation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r>
              <a:rPr lang="da-DK"/>
              <a:t>The new Notification icon shows how many unread comments you have</a:t>
            </a:r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63AE0-820A-2A75-A444-497BA36A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BDA4A-466F-3900-E388-E135B328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BADF246-AB75-E6EE-4F88-E0406B56A9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3597" y="2481915"/>
            <a:ext cx="5577676" cy="32374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3A7CF-8B90-672D-5628-0764331D91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888" b="840"/>
          <a:stretch>
            <a:fillRect/>
          </a:stretch>
        </p:blipFill>
        <p:spPr>
          <a:xfrm>
            <a:off x="982662" y="2481915"/>
            <a:ext cx="3387579" cy="1116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89CEC3-9D75-EF23-5594-3B9FE45B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2" y="4516233"/>
            <a:ext cx="4051203" cy="17956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2F7D0C5-76E7-3F95-B054-9181E26DF4CE}"/>
              </a:ext>
            </a:extLst>
          </p:cNvPr>
          <p:cNvSpPr txBox="1">
            <a:spLocks/>
          </p:cNvSpPr>
          <p:nvPr/>
        </p:nvSpPr>
        <p:spPr>
          <a:xfrm>
            <a:off x="6032403" y="1825625"/>
            <a:ext cx="4114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From the Notification Centre you open the item you’re tagged in</a:t>
            </a:r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575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98FF9-9219-FE9E-1A87-7E6484A87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226B-C57B-5311-085A-FD9C246A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Notification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9507A-0367-3EF8-24CB-7BE709827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When a user tags you in a comment, you get Notification email (can be disabled)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D8BBE-1E0F-ADB4-49D9-810FEC71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22C93-CA8F-AA94-7E68-63C2EB16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A8779-0A5B-97CA-C278-B6F5ADB7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4" y="2756701"/>
            <a:ext cx="4398356" cy="13615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848D27-A27A-8086-7740-74C7C5601CE5}"/>
              </a:ext>
            </a:extLst>
          </p:cNvPr>
          <p:cNvSpPr txBox="1">
            <a:spLocks/>
          </p:cNvSpPr>
          <p:nvPr/>
        </p:nvSpPr>
        <p:spPr>
          <a:xfrm>
            <a:off x="5782690" y="1825625"/>
            <a:ext cx="41147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The link opens the Item Editor for that product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6F4D5-8494-7F92-92E4-0267E2409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44" y="2607236"/>
            <a:ext cx="5101686" cy="37046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078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9C89-545E-57AF-D48E-0A96547F3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3DD6-640D-8199-B284-DB5B527F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Split Data &amp; UI Language – Windows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15788-2BEE-FED9-79AC-65D2DA6F6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r>
              <a:rPr lang="da-DK"/>
              <a:t>You can now have a different UI and data language in Windows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pPr marL="0" indent="0">
              <a:buNone/>
            </a:pPr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D76F2-A493-469C-439D-749BD83A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6211-194E-BED0-D2F8-AA009A16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33D428-FB49-8B8B-FABC-016E233F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63" y="2657734"/>
            <a:ext cx="4178875" cy="36986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C72DD-CC27-402D-5991-481F17237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057" y="2687293"/>
            <a:ext cx="6849144" cy="26280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CB7D3F-7AC1-D7C7-86F8-091D7179B1D9}"/>
              </a:ext>
            </a:extLst>
          </p:cNvPr>
          <p:cNvSpPr txBox="1">
            <a:spLocks/>
          </p:cNvSpPr>
          <p:nvPr/>
        </p:nvSpPr>
        <p:spPr>
          <a:xfrm>
            <a:off x="5354981" y="1825625"/>
            <a:ext cx="55169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Ensures you have the UI you prefer, no matter what language you need to manage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312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B189B-4074-AD6E-952D-E726FF10D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528E-C9E9-E133-91A9-73872E20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Split Data &amp; UI Language – Windows Client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C698-CB15-C1D1-491D-EA596083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C9CC1-AEB2-737B-BA56-4EE4B5E3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8DE100-7A22-95F0-69CD-1F78F9F85427}"/>
              </a:ext>
            </a:extLst>
          </p:cNvPr>
          <p:cNvSpPr txBox="1">
            <a:spLocks/>
          </p:cNvSpPr>
          <p:nvPr/>
        </p:nvSpPr>
        <p:spPr>
          <a:xfrm>
            <a:off x="7121364" y="1870431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/>
              <a:t>New Importer finds the item in the hierarchy</a:t>
            </a:r>
            <a:r>
              <a:rPr lang="en-US" sz="1400" b="1"/>
              <a:t> if the item is unique</a:t>
            </a:r>
          </a:p>
          <a:p>
            <a:pPr marL="285750" indent="-285750"/>
            <a:r>
              <a:rPr lang="en-US" sz="1400"/>
              <a:t>If the item (Cups) exist in </a:t>
            </a:r>
            <a:r>
              <a:rPr lang="en-US" sz="1400" b="1"/>
              <a:t>root</a:t>
            </a:r>
            <a:r>
              <a:rPr lang="en-US" sz="1400"/>
              <a:t> and other positions it will be added to root</a:t>
            </a:r>
          </a:p>
          <a:p>
            <a:pPr marL="285750" indent="-285750"/>
            <a:r>
              <a:rPr lang="en-US" sz="1400"/>
              <a:t>If the item exists in multiple non-root positions, an error is thrown. </a:t>
            </a:r>
            <a:endParaRPr lang="en-US" sz="2200"/>
          </a:p>
          <a:p>
            <a:pPr marL="742950" lvl="1" indent="-285750"/>
            <a:endParaRPr lang="en-US" sz="2400"/>
          </a:p>
          <a:p>
            <a:pPr marL="742950" lvl="1" indent="-285750"/>
            <a:endParaRPr lang="en-US"/>
          </a:p>
          <a:p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FE172-C4D2-4804-FA7C-2118D683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8" b="880"/>
          <a:stretch>
            <a:fillRect/>
          </a:stretch>
        </p:blipFill>
        <p:spPr>
          <a:xfrm>
            <a:off x="676249" y="1899324"/>
            <a:ext cx="6372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2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C4679-E71D-D43D-8521-41D7C838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90E0-1E8E-CF09-462A-DEC8B1D8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New Importer in Windows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D135A-E47D-960C-552B-CFD314C45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3" y="1825625"/>
            <a:ext cx="4114799" cy="4351338"/>
          </a:xfrm>
        </p:spPr>
        <p:txBody>
          <a:bodyPr/>
          <a:lstStyle/>
          <a:p>
            <a:pPr marL="285750" indent="-285750"/>
            <a:r>
              <a:rPr lang="en-US"/>
              <a:t>Use the new importer directly in Windows client</a:t>
            </a:r>
          </a:p>
          <a:p>
            <a:pPr marL="285750" indent="-285750"/>
            <a:r>
              <a:rPr lang="en-US"/>
              <a:t>New importer see vastly increased performance on large data set</a:t>
            </a:r>
            <a:endParaRPr lang="en-US" sz="2800"/>
          </a:p>
          <a:p>
            <a:pPr marL="285750" indent="-285750"/>
            <a:r>
              <a:rPr lang="en-US"/>
              <a:t>Can run imports in parallel</a:t>
            </a:r>
          </a:p>
          <a:p>
            <a:pPr marL="285750" indent="-285750"/>
            <a:r>
              <a:rPr lang="en-US"/>
              <a:t>Previously only in Actions &amp; Import Wizard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The “legacy” importer is still available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B1E93-7EDC-F1EB-538D-A8E564FD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876C68-327E-3DE1-5CF2-3A16BF3B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E2E2B-ABED-5AC0-C8D1-C987DFE2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462" y="1870074"/>
            <a:ext cx="6630823" cy="33455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5AFB5-CB87-FFDA-2694-A549BF49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63" y="4834751"/>
            <a:ext cx="3374385" cy="11898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252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C0A95-1DF9-20EE-EEC3-5DDEA0F4C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15E0-89CE-0DCD-521B-6CE9AEAF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without hierarchy path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57100-E0F7-26F0-8FE9-58CA6FC2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B69F0-3315-25BE-283D-2F3DE12A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855131-E70F-8F52-6305-125DE5CE78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1271F7F-8D4E-2BA8-FB68-2FF6DD0D77AA}"/>
              </a:ext>
            </a:extLst>
          </p:cNvPr>
          <p:cNvSpPr txBox="1">
            <a:spLocks/>
          </p:cNvSpPr>
          <p:nvPr/>
        </p:nvSpPr>
        <p:spPr>
          <a:xfrm>
            <a:off x="6960000" y="1803414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400"/>
              <a:t>New Importer finds the item in the hierarchy</a:t>
            </a:r>
            <a:r>
              <a:rPr lang="en-US" sz="1400" b="1"/>
              <a:t> if the item is unique</a:t>
            </a:r>
          </a:p>
          <a:p>
            <a:pPr marL="285750" indent="-285750"/>
            <a:r>
              <a:rPr lang="en-US" sz="1400"/>
              <a:t>If the item (Cups) exist in root </a:t>
            </a:r>
            <a:r>
              <a:rPr lang="en-US" sz="1400" b="1"/>
              <a:t>and</a:t>
            </a:r>
            <a:r>
              <a:rPr lang="en-US" sz="1400"/>
              <a:t> another position, it will be added to root</a:t>
            </a:r>
          </a:p>
          <a:p>
            <a:pPr marL="285750" indent="-285750"/>
            <a:r>
              <a:rPr lang="en-US" sz="1400"/>
              <a:t>If the item exists in multiple non-root positions, an error is thrown. </a:t>
            </a:r>
            <a:endParaRPr lang="en-US"/>
          </a:p>
          <a:p>
            <a:endParaRPr lang="en-US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A6DD72-3E98-DCF6-94D5-51D8C82B3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8" b="880"/>
          <a:stretch>
            <a:fillRect/>
          </a:stretch>
        </p:blipFill>
        <p:spPr>
          <a:xfrm>
            <a:off x="514885" y="1832307"/>
            <a:ext cx="6372000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44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834BF-D3C0-4C1D-FE65-0D7CDB1C6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241-814B-7C21-2404-9EEB5D50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with API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7301B-6271-A845-83A9-4F169923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5B2EB-B329-ED42-7E5D-5894B99C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A3DF50-10BF-C253-EFEA-D13BAECD3F1D}"/>
              </a:ext>
            </a:extLst>
          </p:cNvPr>
          <p:cNvSpPr txBox="1">
            <a:spLocks/>
          </p:cNvSpPr>
          <p:nvPr/>
        </p:nvSpPr>
        <p:spPr>
          <a:xfrm>
            <a:off x="831619" y="1759496"/>
            <a:ext cx="4319750" cy="424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You can now upload excel &amp; asset zip files through API and start imports remotely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Authenticate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Upload import file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(option) upload asset file (.zip)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Start import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600"/>
              <a:t>Check status</a:t>
            </a:r>
          </a:p>
          <a:p>
            <a:r>
              <a:rPr lang="en-US" sz="1600"/>
              <a:t>Documentation &amp; Postman collection available on Knowledge Base (soon)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BA5C4-8DC5-0C45-A732-EB48D8D1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69" y="1883846"/>
            <a:ext cx="6345717" cy="42793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958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DE9C-F511-7EA4-F2F8-9FA9829F5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38CA-B5EA-100D-94A2-EDB745D55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2025-R1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69F46-E2F9-CB8C-8245-D336DE36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41008A3-0791-A425-F3C9-F27F8E09BD85}"/>
              </a:ext>
            </a:extLst>
          </p:cNvPr>
          <p:cNvSpPr txBox="1">
            <a:spLocks/>
          </p:cNvSpPr>
          <p:nvPr/>
        </p:nvSpPr>
        <p:spPr>
          <a:xfrm>
            <a:off x="3922534" y="3699000"/>
            <a:ext cx="4346931" cy="202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Build: 5.6.0</a:t>
            </a:r>
          </a:p>
          <a:p>
            <a:pPr marL="0" indent="0" algn="ctr">
              <a:buNone/>
            </a:pPr>
            <a:r>
              <a:rPr lang="en-US"/>
              <a:t>Released: May 2025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7482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ACD93-1995-658A-9F60-5B165237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5A63-EEC7-DFC3-B441-9ED4589A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Item Widgets &amp; Channels</a:t>
            </a:r>
            <a:endParaRPr lang="en-US" dirty="0">
              <a:ea typeface="Inter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2B8ED-750C-C001-C452-FDCABF342A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>
                <a:ea typeface="Inter V"/>
                <a:cs typeface="Inter V"/>
              </a:rPr>
              <a:t>Perfion 2026-R1</a:t>
            </a:r>
            <a:endParaRPr lang="en-US" dirty="0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CFF51-6CC5-ED4D-B93A-662EAB69B1D6}"/>
              </a:ext>
            </a:extLst>
          </p:cNvPr>
          <p:cNvSpPr txBox="1"/>
          <p:nvPr/>
        </p:nvSpPr>
        <p:spPr>
          <a:xfrm>
            <a:off x="990599" y="1905000"/>
            <a:ext cx="3552825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Channels &amp; Widgets now supports multiple base features at the same time.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Often, items with different base features would still need to be in the same channel or workflow.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This is now supported without having to resort to multiple ‘copies’ of each per base feature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Particularly beneficial for asset channels like Content Store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4A57C-789E-0EB3-ECD1-D211244B0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95" y="1905000"/>
            <a:ext cx="7264401" cy="4026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66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CEA06-7350-2DF8-5EC0-98DD352A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58EF-9A2B-602C-AEAB-3D36AA373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Full Self-service content portal</a:t>
            </a:r>
          </a:p>
          <a:p>
            <a:r>
              <a:rPr lang="da-DK"/>
              <a:t>Easy to configure</a:t>
            </a:r>
          </a:p>
          <a:p>
            <a:r>
              <a:rPr lang="da-DK"/>
              <a:t>Find &amp; download the content in the available languages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67F5-5F73-ECCF-3867-2589AE25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685ED-71C9-E293-C1DA-8E86D796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91797-4AE1-8D3C-329E-10904E64CA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18941"/>
          <a:stretch/>
        </p:blipFill>
        <p:spPr bwMode="auto">
          <a:xfrm>
            <a:off x="4932000" y="1770623"/>
            <a:ext cx="6804000" cy="4279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92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00B16-AF8F-1A19-2562-2349A1A51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2D03-8480-0DF9-D76C-D2615EE9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1.0 -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891D-D235-9AC3-0245-74BC6C675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Content Store fully configurable from Perfion Webclient</a:t>
            </a:r>
          </a:p>
          <a:p>
            <a:r>
              <a:rPr lang="da-DK"/>
              <a:t>Uses well-known Perfion principles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2B369-FA4F-D59D-2BE7-0AAC984D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0A8A8-6D48-CC08-5B3A-E0F3C78B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B660FF-20E4-73AA-EF52-3CF6ECB16F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6343C-DF48-C32B-F7DB-5718D41E2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03" y="1825625"/>
            <a:ext cx="8032801" cy="422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617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53EFB-D45B-0032-ED53-C400B347A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A927-A37E-C57F-52B2-49592DB4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Content Store 1.0 -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693D-29EC-1267-A9BF-BFE45EA0D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Content Store fully configurable from Perfion Webclient</a:t>
            </a:r>
          </a:p>
          <a:p>
            <a:r>
              <a:rPr lang="da-DK"/>
              <a:t>Uses well-known Perfion principles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DBF0B-8A90-EBC6-75B0-0C9004B4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53022-E596-A9AF-7DFA-06A9DB46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22D5D-02B3-9DC3-2B25-D677165AFD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C4A13-1B00-14BE-886C-14DC6A167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03" y="1825625"/>
            <a:ext cx="8032801" cy="422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6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DD3A7-6F8C-3E17-8D50-4CF00414F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F3B7-8E4B-6FB6-756A-FCFB599C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Import Wizard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B54F-D298-AB20-B7CF-BF1649F28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Import any excel file, no need to preformat</a:t>
            </a:r>
          </a:p>
          <a:p>
            <a:r>
              <a:rPr lang="da-DK"/>
              <a:t>Map columns to features</a:t>
            </a:r>
          </a:p>
          <a:p>
            <a:r>
              <a:rPr lang="da-DK"/>
              <a:t>Uses the new importer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88A1F-BB08-CABF-A4AE-C9DA4A22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D535D-62D4-C28D-E9F7-DC5B8389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FC5BF-4197-18DD-350A-201DE28D80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D31E8-99DC-08E6-6EEA-5C54C1D2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57" y="1825625"/>
            <a:ext cx="6798726" cy="412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022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E6A1C-5433-2D6B-AE5C-CBBBA0A21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EBC23-7BCC-38D8-AFAD-0DCF037A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User Access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8F15-A07E-EBFF-C18F-9B73D9F3B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Control User Access</a:t>
            </a:r>
          </a:p>
          <a:p>
            <a:r>
              <a:rPr lang="da-DK"/>
              <a:t>Made dedicated API Users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9D69-3C70-0072-CE45-4448000D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393B-BC13-F0C5-015F-F94EB885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A0ED11-0C77-BD17-B6C2-A0898FCDB2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1900" y="1690687"/>
            <a:ext cx="5692876" cy="40546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771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917F-65CD-F110-BF23-07B2A70C1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13DC1-2A0B-7AF9-1233-D42CED18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00" y="1690687"/>
            <a:ext cx="5692876" cy="4054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DAFFA-BE97-E085-F983-AA6167D8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Free Service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94A0-4518-9525-F1E8-64C7ADA9E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Dedicated User for API &amp; Application Server</a:t>
            </a:r>
          </a:p>
          <a:p>
            <a:r>
              <a:rPr lang="da-DK"/>
              <a:t>Does not count against licensed Users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CE1A7-BF47-E4F2-9E45-162DB040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78350-7FB0-6EC5-1FF2-0A16254A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30713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3465-6666-B5EA-526C-2A66D056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BE55-ABB1-F539-3B9A-28825894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Exposes Multiple Base Features In Supplier Portal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91C8C-7DFB-A404-B153-2A62C7DE2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Expose not only Products but also</a:t>
            </a:r>
          </a:p>
          <a:p>
            <a:r>
              <a:rPr lang="da-DK"/>
              <a:t>Colors</a:t>
            </a:r>
          </a:p>
          <a:p>
            <a:r>
              <a:rPr lang="da-DK"/>
              <a:t>Price lines</a:t>
            </a:r>
          </a:p>
          <a:p>
            <a:r>
              <a:rPr lang="da-DK"/>
              <a:t>Complex data such as </a:t>
            </a:r>
          </a:p>
          <a:p>
            <a:pPr lvl="1"/>
            <a:r>
              <a:rPr lang="da-DK"/>
              <a:t>Bill of materials</a:t>
            </a:r>
          </a:p>
          <a:p>
            <a:pPr lvl="1"/>
            <a:r>
              <a:rPr lang="da-DK"/>
              <a:t>Ingredients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48F26-F5C2-ED61-6D58-2B04B784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C7C3A-1105-8349-3187-A8EB3CFAB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26F68-3CCA-340B-B448-6EFE66DD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76" y="1950290"/>
            <a:ext cx="4952993" cy="2692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19527-CA05-F5FA-51B1-93EA3832B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810" y="3335071"/>
            <a:ext cx="3236664" cy="242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839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F518-50A1-88FE-F5C5-FCC0E8A1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6E31-A2DC-5E06-33B5-D8E505C7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DeepL Glossary Translations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599BC-A504-3910-EA86-6A812B4A6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664" y="1825625"/>
            <a:ext cx="3757424" cy="4351338"/>
          </a:xfrm>
        </p:spPr>
        <p:txBody>
          <a:bodyPr/>
          <a:lstStyle/>
          <a:p>
            <a:r>
              <a:rPr lang="da-DK"/>
              <a:t>Create reserved tranlsations</a:t>
            </a:r>
          </a:p>
          <a:p>
            <a:r>
              <a:rPr lang="da-DK"/>
              <a:t>Personalise translations</a:t>
            </a:r>
          </a:p>
          <a:p>
            <a:r>
              <a:rPr lang="da-DK"/>
              <a:t>Ensure Company language is intact</a:t>
            </a:r>
          </a:p>
          <a:p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AACF1-8C9D-2673-5B7D-622B7B5C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7852-FCA6-446A-A595-8986DF3B4459}" type="datetime1">
              <a:rPr lang="en-DK" smtClean="0"/>
              <a:t>23/06/2026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D817E-E2A3-4501-1040-AC4EA8BF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EBE62-C2B2-AD16-0511-05AB8C90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446" y="1868910"/>
            <a:ext cx="5779465" cy="4308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26245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439C9FB-BCB7-2900-C71E-FFF4FD90B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>
                <a:solidFill>
                  <a:sysClr val="windowText" lastClr="000000"/>
                </a:solidFill>
                <a:latin typeface="+mj-lt"/>
              </a:rPr>
              <a:t>Boyum IT Solutions</a:t>
            </a:r>
          </a:p>
          <a:p>
            <a:endParaRPr lang="en-DK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62179DD-9EF3-6740-61C7-8AAC4EAD4D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Headquarters (Denmark)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18A25-D56E-5055-80B8-4F85D2187F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l"/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Boyum IT Solutions</a:t>
            </a:r>
          </a:p>
          <a:p>
            <a:pPr algn="l"/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Sintrupvej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 7 1b, 1th</a:t>
            </a:r>
          </a:p>
          <a:p>
            <a:pPr algn="l"/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DK – 8220 </a:t>
            </a:r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Brandbrand</a:t>
            </a:r>
            <a:endParaRPr lang="en-US" sz="1100" b="0" cap="none" spc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07E5B79-B144-F452-D7FC-D159BF7F2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b="0" cap="none" spc="0">
                <a:ln w="0"/>
                <a:solidFill>
                  <a:schemeClr val="tx1"/>
                </a:solidFill>
                <a:effectLst/>
              </a:rPr>
              <a:t>sales@boyum-it.com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AF24E5F-F8E6-1B44-743D-A42E641CF1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boyum-solutions.com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07DBC3F-4B6C-CF1E-4A0A-4A605DB521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ln w="0"/>
              </a:rPr>
              <a:t>i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nstagram.com/</a:t>
            </a:r>
            <a:r>
              <a:rPr lang="en-US" sz="1100" b="0" cap="none" spc="0" err="1">
                <a:ln w="0"/>
                <a:solidFill>
                  <a:schemeClr val="tx1"/>
                </a:solidFill>
                <a:effectLst/>
              </a:rPr>
              <a:t>boyumit</a:t>
            </a:r>
            <a:r>
              <a:rPr lang="en-US" sz="1100" b="0" cap="none" spc="0">
                <a:ln w="0"/>
                <a:solidFill>
                  <a:schemeClr val="tx1"/>
                </a:solidFill>
                <a:effectLst/>
              </a:rPr>
              <a:t>/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02FFB4CA-E473-769B-097B-F0055B4914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n w="0"/>
              </a:rPr>
              <a:t>youtube.com/user/</a:t>
            </a:r>
            <a:r>
              <a:rPr lang="en-US" err="1">
                <a:ln w="0"/>
              </a:rPr>
              <a:t>boyumit</a:t>
            </a:r>
            <a:endParaRPr lang="en-US" sz="1100" b="0" cap="none" spc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0EB55-D3BC-6900-3F0B-1CC2D2922C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linkedin.com/company/</a:t>
            </a:r>
            <a:r>
              <a:rPr lang="en-US" err="1"/>
              <a:t>boyumit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56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0A44-491D-71D8-A1AE-8C79EE16F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482A9-FD5C-9B7E-7DFC-62FFFA2B1E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>
                <a:ea typeface="Inter V"/>
                <a:cs typeface="Inter V"/>
              </a:rPr>
              <a:t>Perfion 2026-R1</a:t>
            </a:r>
            <a:endParaRPr lang="en-US" dirty="0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16A3CB-39C5-3E8B-B990-15C57CF6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Client Enablement - Scheduling</a:t>
            </a:r>
            <a:endParaRPr lang="en-D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857ACF-E0F5-3A86-5129-61482648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84226"/>
            <a:ext cx="11201400" cy="3436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EDD40-84C1-2A36-E928-47CA1AFF1211}"/>
              </a:ext>
            </a:extLst>
          </p:cNvPr>
          <p:cNvSpPr txBox="1"/>
          <p:nvPr/>
        </p:nvSpPr>
        <p:spPr>
          <a:xfrm>
            <a:off x="990600" y="1893887"/>
            <a:ext cx="64389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Scheduler now available in the web client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Schedule, execute and overview jobs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Switched from proprietary solution to CRON jobs</a:t>
            </a:r>
            <a:endParaRPr lang="en-DK" sz="1400">
              <a:solidFill>
                <a:srgbClr val="14141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57639A-06F9-F852-2AAF-6FE16C168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35" y="2425700"/>
            <a:ext cx="3718515" cy="3606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51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586E0-300B-DB05-8D08-1C782C792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72ECC-3E90-DD0B-CC6A-E359CEFFD0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dirty="0">
                <a:ea typeface="Inter V"/>
                <a:cs typeface="Inter V"/>
              </a:rPr>
              <a:t>Perfion 2026-R1</a:t>
            </a:r>
            <a:endParaRPr lang="en-US" dirty="0">
              <a:solidFill>
                <a:srgbClr val="000000"/>
              </a:solidFill>
              <a:ea typeface="Inter V"/>
              <a:cs typeface="Inter V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5B11F-4B27-A2C4-85A9-03D4EAA45170}"/>
              </a:ext>
            </a:extLst>
          </p:cNvPr>
          <p:cNvSpPr txBox="1"/>
          <p:nvPr/>
        </p:nvSpPr>
        <p:spPr>
          <a:xfrm>
            <a:off x="990600" y="1905000"/>
            <a:ext cx="64389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6"/>
                </a:solidFill>
              </a:rPr>
              <a:t>Build and test queries in the web client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Simple mode with guided UI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6"/>
                </a:solidFill>
              </a:rPr>
              <a:t>Advanced mode with syntax highlight</a:t>
            </a:r>
            <a:endParaRPr lang="en-DK" sz="1400">
              <a:solidFill>
                <a:srgbClr val="141416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2CF536C-BE88-3E65-D825-8F12B282AFF2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EE6B49-1385-3998-DAA4-09D76EAB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78" y="2806699"/>
            <a:ext cx="4662989" cy="3009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10F66F-4C59-04E8-379E-C4F5977E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589" y="1717675"/>
            <a:ext cx="3190576" cy="281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A2BDE4-2C68-E367-4226-80575FF02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789" y="3000375"/>
            <a:ext cx="3181924" cy="281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BCF5A73-3B0C-8E97-1D72-02B1DE0BF1A9}"/>
              </a:ext>
            </a:extLst>
          </p:cNvPr>
          <p:cNvSpPr txBox="1">
            <a:spLocks/>
          </p:cNvSpPr>
          <p:nvPr/>
        </p:nvSpPr>
        <p:spPr>
          <a:xfrm>
            <a:off x="990600" y="836613"/>
            <a:ext cx="10439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Query Builder for web client</a:t>
            </a:r>
            <a:endParaRPr lang="en-DK" sz="3000" dirty="0"/>
          </a:p>
        </p:txBody>
      </p:sp>
    </p:spTree>
    <p:extLst>
      <p:ext uri="{BB962C8B-B14F-4D97-AF65-F5344CB8AC3E}">
        <p14:creationId xmlns:p14="http://schemas.microsoft.com/office/powerpoint/2010/main" val="361113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B0E25-3D7E-203C-80CF-AC8A0B230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5EC1E-BF79-B99A-ACE9-5AD2F52494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1A2814-1368-A942-FD55-983A2311F948}"/>
              </a:ext>
            </a:extLst>
          </p:cNvPr>
          <p:cNvSpPr txBox="1">
            <a:spLocks/>
          </p:cNvSpPr>
          <p:nvPr/>
        </p:nvSpPr>
        <p:spPr>
          <a:xfrm>
            <a:off x="990600" y="836613"/>
            <a:ext cx="10439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/>
              <a:t>Supplier Portal Administration</a:t>
            </a:r>
            <a:endParaRPr lang="en-DK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80AC4-D8E3-5B4A-899E-1A1A2849D12F}"/>
              </a:ext>
            </a:extLst>
          </p:cNvPr>
          <p:cNvSpPr txBox="1"/>
          <p:nvPr/>
        </p:nvSpPr>
        <p:spPr>
          <a:xfrm>
            <a:off x="990600" y="1905000"/>
            <a:ext cx="2883816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41416"/>
                </a:solidFill>
              </a:rPr>
              <a:t>Previously only available in Windows client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41416"/>
                </a:solidFill>
              </a:rPr>
              <a:t>Now you can administer all aspects of the Supplier Portal within web client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Define settings and expose configuration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141416"/>
                </a:solidFill>
              </a:rPr>
              <a:t>Manage dashboards, users and organizations</a:t>
            </a:r>
            <a:endParaRPr lang="en-DK" sz="1400" dirty="0">
              <a:solidFill>
                <a:srgbClr val="141416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AB8188F-2C49-4F34-785A-51835C374DE9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32DC9-6E51-3816-A954-784AAB88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73"/>
          <a:stretch>
            <a:fillRect/>
          </a:stretch>
        </p:blipFill>
        <p:spPr>
          <a:xfrm>
            <a:off x="4102759" y="1905000"/>
            <a:ext cx="7327241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C20C9-74AE-FFA9-E528-77310399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428" y="2799025"/>
            <a:ext cx="3462928" cy="3055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93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63127-00A1-BB59-8FC8-E5DC949C5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3903-68CA-1EAF-D976-D1044D26C16B}"/>
              </a:ext>
            </a:extLst>
          </p:cNvPr>
          <p:cNvSpPr txBox="1">
            <a:spLocks/>
          </p:cNvSpPr>
          <p:nvPr/>
        </p:nvSpPr>
        <p:spPr>
          <a:xfrm>
            <a:off x="6121400" y="836613"/>
            <a:ext cx="5080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Compare Items</a:t>
            </a:r>
            <a:endParaRPr lang="en-DK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CCF32-27B6-BC12-B8F3-76850E42E8AE}"/>
              </a:ext>
            </a:extLst>
          </p:cNvPr>
          <p:cNvSpPr txBox="1"/>
          <p:nvPr/>
        </p:nvSpPr>
        <p:spPr>
          <a:xfrm>
            <a:off x="6121400" y="1905000"/>
            <a:ext cx="50800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Compare </a:t>
            </a:r>
            <a:r>
              <a:rPr lang="en-GB" sz="1400" b="1">
                <a:solidFill>
                  <a:srgbClr val="141416"/>
                </a:solidFill>
              </a:rPr>
              <a:t>multiple</a:t>
            </a:r>
            <a:r>
              <a:rPr lang="en-GB" sz="1400">
                <a:solidFill>
                  <a:srgbClr val="141416"/>
                </a:solidFill>
              </a:rPr>
              <a:t> items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Copy all values or just individual values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Structure based on Item Editor (Top View Groups)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Change the 'Master' item after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E2594-38BA-E7C9-9E09-CDBA5637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836613"/>
            <a:ext cx="5132352" cy="3584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6E2815-01A7-552A-5E0D-82173D69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5495181"/>
            <a:ext cx="2486372" cy="51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2E5D0-67A9-03B1-9E66-0D41F0DB7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441" y="5495181"/>
            <a:ext cx="2011450" cy="516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11491A7-ECE1-2CF5-DE26-CC80E55588DF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</p:spTree>
    <p:extLst>
      <p:ext uri="{BB962C8B-B14F-4D97-AF65-F5344CB8AC3E}">
        <p14:creationId xmlns:p14="http://schemas.microsoft.com/office/powerpoint/2010/main" val="374321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B2C36-330D-6937-011F-A52F3043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0FDA-0937-8096-6B44-9D32AA5E95B7}"/>
              </a:ext>
            </a:extLst>
          </p:cNvPr>
          <p:cNvSpPr txBox="1">
            <a:spLocks/>
          </p:cNvSpPr>
          <p:nvPr/>
        </p:nvSpPr>
        <p:spPr>
          <a:xfrm>
            <a:off x="6121400" y="836613"/>
            <a:ext cx="5080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Compare Items</a:t>
            </a:r>
            <a:endParaRPr lang="en-DK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2CB02-3B88-A7F2-423E-55C520136204}"/>
              </a:ext>
            </a:extLst>
          </p:cNvPr>
          <p:cNvSpPr txBox="1"/>
          <p:nvPr/>
        </p:nvSpPr>
        <p:spPr>
          <a:xfrm>
            <a:off x="6121400" y="1905000"/>
            <a:ext cx="5080000" cy="41275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Compare </a:t>
            </a:r>
            <a:r>
              <a:rPr lang="en-GB" sz="1400" b="1">
                <a:solidFill>
                  <a:srgbClr val="141416"/>
                </a:solidFill>
              </a:rPr>
              <a:t>multiple</a:t>
            </a:r>
            <a:r>
              <a:rPr lang="en-GB" sz="1400">
                <a:solidFill>
                  <a:srgbClr val="141416"/>
                </a:solidFill>
              </a:rPr>
              <a:t> items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Copy all values or just individual values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Structure based on Item Editor (Top View Groups)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41416"/>
                </a:solidFill>
              </a:rPr>
              <a:t>Change the 'Master' item after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BA5BC-525E-8C90-7283-188B2D35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836613"/>
            <a:ext cx="5132352" cy="3584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B464E-C44B-51ED-75C8-74C131F09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5495181"/>
            <a:ext cx="2486372" cy="51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3376B9-1BCF-3331-8F11-EF25310F6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441" y="5495181"/>
            <a:ext cx="2011450" cy="516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2F667C9-B33E-8277-BBA8-F20886A554C0}"/>
              </a:ext>
            </a:extLst>
          </p:cNvPr>
          <p:cNvSpPr txBox="1">
            <a:spLocks/>
          </p:cNvSpPr>
          <p:nvPr/>
        </p:nvSpPr>
        <p:spPr>
          <a:xfrm>
            <a:off x="767999" y="187"/>
            <a:ext cx="3743325" cy="4048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36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254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9693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66812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Perfion 2026-R1</a:t>
            </a:r>
          </a:p>
        </p:txBody>
      </p:sp>
    </p:spTree>
    <p:extLst>
      <p:ext uri="{BB962C8B-B14F-4D97-AF65-F5344CB8AC3E}">
        <p14:creationId xmlns:p14="http://schemas.microsoft.com/office/powerpoint/2010/main" val="4260394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oyum IT">
      <a:dk1>
        <a:srgbClr val="141416"/>
      </a:dk1>
      <a:lt1>
        <a:srgbClr val="FFFFFF"/>
      </a:lt1>
      <a:dk2>
        <a:srgbClr val="004A63"/>
      </a:dk2>
      <a:lt2>
        <a:srgbClr val="F0F0F2"/>
      </a:lt2>
      <a:accent1>
        <a:srgbClr val="FFD9B8"/>
      </a:accent1>
      <a:accent2>
        <a:srgbClr val="FF902E"/>
      </a:accent2>
      <a:accent3>
        <a:srgbClr val="373738"/>
      </a:accent3>
      <a:accent4>
        <a:srgbClr val="FFD9B8"/>
      </a:accent4>
      <a:accent5>
        <a:srgbClr val="F8F8F9"/>
      </a:accent5>
      <a:accent6>
        <a:srgbClr val="002F3F"/>
      </a:accent6>
      <a:hlink>
        <a:srgbClr val="FFD9B8"/>
      </a:hlink>
      <a:folHlink>
        <a:srgbClr val="373738"/>
      </a:folHlink>
    </a:clrScheme>
    <a:fontScheme name="Custom 2">
      <a:majorFont>
        <a:latin typeface="Inter SemiBold"/>
        <a:ea typeface=""/>
        <a:cs typeface=""/>
      </a:majorFont>
      <a:minorFont>
        <a:latin typeface="Inter V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oad Boyum 2025.pptx" id="{8A6B57A1-A532-406F-BAAD-67090F6D76D9}" vid="{83D86AAD-15DC-4AE9-ADA1-B9D0B108F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a295f3-8c5e-4760-966c-f24f887584cd">
      <Terms xmlns="http://schemas.microsoft.com/office/infopath/2007/PartnerControls"/>
    </lcf76f155ced4ddcb4097134ff3c332f>
    <TaxCatchAll xmlns="7652db8b-a1d0-4b81-820c-4d2a29b86def" xsi:nil="true"/>
    <Comment xmlns="66a295f3-8c5e-4760-966c-f24f887584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4AE6AFCACABA4D8244F362011EDCB8" ma:contentTypeVersion="17" ma:contentTypeDescription="Opret et nyt dokument." ma:contentTypeScope="" ma:versionID="78f2af003e6f2f3f1b2d7973a5765b6f">
  <xsd:schema xmlns:xsd="http://www.w3.org/2001/XMLSchema" xmlns:xs="http://www.w3.org/2001/XMLSchema" xmlns:p="http://schemas.microsoft.com/office/2006/metadata/properties" xmlns:ns2="66a295f3-8c5e-4760-966c-f24f887584cd" xmlns:ns3="7652db8b-a1d0-4b81-820c-4d2a29b86def" targetNamespace="http://schemas.microsoft.com/office/2006/metadata/properties" ma:root="true" ma:fieldsID="5cdb508731132abb54ed0cab8b4a5faa" ns2:_="" ns3:_="">
    <xsd:import namespace="66a295f3-8c5e-4760-966c-f24f887584cd"/>
    <xsd:import namespace="7652db8b-a1d0-4b81-820c-4d2a29b86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Comment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95f3-8c5e-4760-966c-f24f8875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2db8b-a1d0-4b81-820c-4d2a29b86d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4b6d39-6112-4633-b81a-5864fce26ed7}" ma:internalName="TaxCatchAll" ma:showField="CatchAllData" ma:web="7652db8b-a1d0-4b81-820c-4d2a29b86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B29FDE-7181-4009-9446-C8B8D91A0690}">
  <ds:schemaRefs>
    <ds:schemaRef ds:uri="66a295f3-8c5e-4760-966c-f24f887584cd"/>
    <ds:schemaRef ds:uri="7652db8b-a1d0-4b81-820c-4d2a29b86d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37C8D2E-BF31-4E7C-A928-533ECE1899A1}"/>
</file>

<file path=customXml/itemProps3.xml><?xml version="1.0" encoding="utf-8"?>
<ds:datastoreItem xmlns:ds="http://schemas.openxmlformats.org/officeDocument/2006/customXml" ds:itemID="{9E4795BF-F90E-4432-BBD1-62725BAEDA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Loud Template 2025</Template>
  <TotalTime>0</TotalTime>
  <Words>1491</Words>
  <Application>Microsoft Office PowerPoint</Application>
  <PresentationFormat>Widescreen</PresentationFormat>
  <Paragraphs>296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Inter V</vt:lpstr>
      <vt:lpstr>Calibri</vt:lpstr>
      <vt:lpstr>Arial</vt:lpstr>
      <vt:lpstr>Inter SemiBold</vt:lpstr>
      <vt:lpstr>Inter V Semi Bold</vt:lpstr>
      <vt:lpstr>1_Office Theme</vt:lpstr>
      <vt:lpstr>Perfion Features</vt:lpstr>
      <vt:lpstr>2026-R1</vt:lpstr>
      <vt:lpstr>Boyum Makeover Part II </vt:lpstr>
      <vt:lpstr>Mixed Item Widgets &amp; Channels</vt:lpstr>
      <vt:lpstr>Web Client Enablement -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2025-R3</vt:lpstr>
      <vt:lpstr>Boyum Makeover Part I </vt:lpstr>
      <vt:lpstr>AI – Template Based Value Generation </vt:lpstr>
      <vt:lpstr>AI – Automapping in Import Wizard </vt:lpstr>
      <vt:lpstr>AI – Dedicated AI/GPT Command </vt:lpstr>
      <vt:lpstr>AI – Administration </vt:lpstr>
      <vt:lpstr>Import Wizard – Save &amp; Load Mappings </vt:lpstr>
      <vt:lpstr>Administration in Web client</vt:lpstr>
      <vt:lpstr>New Importer – Staging &amp; Update Item Parent</vt:lpstr>
      <vt:lpstr>Actions Improvements – Write To Job Log</vt:lpstr>
      <vt:lpstr>Actions Improvements SELECT.PERFION.FROMTABLE</vt:lpstr>
      <vt:lpstr>Portuguese (Brazil) User Interface</vt:lpstr>
      <vt:lpstr>Files as Related Values</vt:lpstr>
      <vt:lpstr>Inline Texts in Web Client</vt:lpstr>
      <vt:lpstr>2025-R2</vt:lpstr>
      <vt:lpstr>Comments</vt:lpstr>
      <vt:lpstr>Notification Centre</vt:lpstr>
      <vt:lpstr>Notification Emails</vt:lpstr>
      <vt:lpstr>Split Data &amp; UI Language – Windows Client</vt:lpstr>
      <vt:lpstr>Split Data &amp; UI Language – Windows Client</vt:lpstr>
      <vt:lpstr>New Importer in Windows Client</vt:lpstr>
      <vt:lpstr>Import without hierarchy path</vt:lpstr>
      <vt:lpstr>Import with API</vt:lpstr>
      <vt:lpstr>2025-R1</vt:lpstr>
      <vt:lpstr>Content Store 1.0</vt:lpstr>
      <vt:lpstr>Content Store 1.0 - Administration</vt:lpstr>
      <vt:lpstr>Content Store 1.0 - Administration</vt:lpstr>
      <vt:lpstr>Import Wizard</vt:lpstr>
      <vt:lpstr>User Access Types</vt:lpstr>
      <vt:lpstr>Free Service Account</vt:lpstr>
      <vt:lpstr>Exposes Multiple Base Features In Supplier Portal</vt:lpstr>
      <vt:lpstr>DeepL Glossary Translations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Jeppe Tobias Brønnum Hatting - Boyum IT</dc:creator>
  <cp:lastModifiedBy>Jeppe Tobias Hatting - Boyum IT</cp:lastModifiedBy>
  <cp:revision>1</cp:revision>
  <dcterms:created xsi:type="dcterms:W3CDTF">2025-04-24T06:25:14Z</dcterms:created>
  <dcterms:modified xsi:type="dcterms:W3CDTF">2026-06-23T06:19:47Z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0x0101003E4AE6AFCACABA4D8244F362011EDCB8</vt:lpwstr>
  </property>
  <property fmtid="{D5CDD505-2E9C-101B-9397-08002B2CF9AE}" pid="3" name="MediaServiceImageTags">
    <vt:lpwstr/>
  </property>
</Properties>
</file>