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95"/>
  </p:notesMasterIdLst>
  <p:handoutMasterIdLst>
    <p:handoutMasterId r:id="rId96"/>
  </p:handoutMasterIdLst>
  <p:sldIdLst>
    <p:sldId id="258" r:id="rId5"/>
    <p:sldId id="420" r:id="rId6"/>
    <p:sldId id="479" r:id="rId7"/>
    <p:sldId id="480" r:id="rId8"/>
    <p:sldId id="478" r:id="rId9"/>
    <p:sldId id="421" r:id="rId10"/>
    <p:sldId id="472" r:id="rId11"/>
    <p:sldId id="471" r:id="rId12"/>
    <p:sldId id="473" r:id="rId13"/>
    <p:sldId id="474" r:id="rId14"/>
    <p:sldId id="475" r:id="rId15"/>
    <p:sldId id="476" r:id="rId16"/>
    <p:sldId id="477" r:id="rId17"/>
    <p:sldId id="469" r:id="rId18"/>
    <p:sldId id="470" r:id="rId19"/>
    <p:sldId id="459" r:id="rId20"/>
    <p:sldId id="460" r:id="rId21"/>
    <p:sldId id="461" r:id="rId22"/>
    <p:sldId id="463" r:id="rId23"/>
    <p:sldId id="464" r:id="rId24"/>
    <p:sldId id="465" r:id="rId25"/>
    <p:sldId id="466" r:id="rId26"/>
    <p:sldId id="467" r:id="rId27"/>
    <p:sldId id="468" r:id="rId28"/>
    <p:sldId id="457" r:id="rId29"/>
    <p:sldId id="458" r:id="rId30"/>
    <p:sldId id="443" r:id="rId31"/>
    <p:sldId id="444" r:id="rId32"/>
    <p:sldId id="448" r:id="rId33"/>
    <p:sldId id="445" r:id="rId34"/>
    <p:sldId id="446" r:id="rId35"/>
    <p:sldId id="449" r:id="rId36"/>
    <p:sldId id="450" r:id="rId37"/>
    <p:sldId id="453" r:id="rId38"/>
    <p:sldId id="451" r:id="rId39"/>
    <p:sldId id="452" r:id="rId40"/>
    <p:sldId id="454" r:id="rId41"/>
    <p:sldId id="455" r:id="rId42"/>
    <p:sldId id="456" r:id="rId43"/>
    <p:sldId id="441" r:id="rId44"/>
    <p:sldId id="442" r:id="rId45"/>
    <p:sldId id="435" r:id="rId46"/>
    <p:sldId id="436" r:id="rId47"/>
    <p:sldId id="437" r:id="rId48"/>
    <p:sldId id="438" r:id="rId49"/>
    <p:sldId id="439" r:id="rId50"/>
    <p:sldId id="440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22" r:id="rId60"/>
    <p:sldId id="423" r:id="rId61"/>
    <p:sldId id="424" r:id="rId62"/>
    <p:sldId id="399" r:id="rId63"/>
    <p:sldId id="400" r:id="rId64"/>
    <p:sldId id="401" r:id="rId65"/>
    <p:sldId id="402" r:id="rId66"/>
    <p:sldId id="403" r:id="rId67"/>
    <p:sldId id="395" r:id="rId68"/>
    <p:sldId id="396" r:id="rId69"/>
    <p:sldId id="405" r:id="rId70"/>
    <p:sldId id="404" r:id="rId71"/>
    <p:sldId id="398" r:id="rId72"/>
    <p:sldId id="370" r:id="rId73"/>
    <p:sldId id="382" r:id="rId74"/>
    <p:sldId id="383" r:id="rId75"/>
    <p:sldId id="384" r:id="rId76"/>
    <p:sldId id="385" r:id="rId77"/>
    <p:sldId id="381" r:id="rId78"/>
    <p:sldId id="369" r:id="rId79"/>
    <p:sldId id="371" r:id="rId80"/>
    <p:sldId id="373" r:id="rId81"/>
    <p:sldId id="374" r:id="rId82"/>
    <p:sldId id="375" r:id="rId83"/>
    <p:sldId id="372" r:id="rId84"/>
    <p:sldId id="353" r:id="rId85"/>
    <p:sldId id="354" r:id="rId86"/>
    <p:sldId id="355" r:id="rId87"/>
    <p:sldId id="356" r:id="rId88"/>
    <p:sldId id="342" r:id="rId89"/>
    <p:sldId id="341" r:id="rId90"/>
    <p:sldId id="340" r:id="rId91"/>
    <p:sldId id="310" r:id="rId92"/>
    <p:sldId id="311" r:id="rId93"/>
    <p:sldId id="265" r:id="rId94"/>
  </p:sldIdLst>
  <p:sldSz cx="9144000" cy="5143500" type="screen16x9"/>
  <p:notesSz cx="6858000" cy="9144000"/>
  <p:custDataLst>
    <p:tags r:id="rId9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Gielow" initials="PG" lastIdx="12" clrIdx="0">
    <p:extLst>
      <p:ext uri="{19B8F6BF-5375-455C-9EA6-DF929625EA0E}">
        <p15:presenceInfo xmlns:p15="http://schemas.microsoft.com/office/powerpoint/2012/main" userId="S::pg@perfion.com::51993726-9933-445e-bc06-cd6b674698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D8A"/>
    <a:srgbClr val="D6D7D6"/>
    <a:srgbClr val="03B3AC"/>
    <a:srgbClr val="184992"/>
    <a:srgbClr val="1E3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gs" Target="tags/tag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 Kafka Thygesen" userId="S::pkt@perfion.com::d0001906-0c6a-488f-b52c-ad0df521fc89" providerId="AD" clId="Web-{2B2896A2-1EBE-3C3D-7F39-B0BC5D65B9BC}"/>
    <pc:docChg chg="modSld">
      <pc:chgData name="Per Kafka Thygesen" userId="S::pkt@perfion.com::d0001906-0c6a-488f-b52c-ad0df521fc89" providerId="AD" clId="Web-{2B2896A2-1EBE-3C3D-7F39-B0BC5D65B9BC}" dt="2023-03-01T12:13:10.559" v="12" actId="20577"/>
      <pc:docMkLst>
        <pc:docMk/>
      </pc:docMkLst>
      <pc:sldChg chg="modSp">
        <pc:chgData name="Per Kafka Thygesen" userId="S::pkt@perfion.com::d0001906-0c6a-488f-b52c-ad0df521fc89" providerId="AD" clId="Web-{2B2896A2-1EBE-3C3D-7F39-B0BC5D65B9BC}" dt="2023-03-01T12:13:04.825" v="8" actId="20577"/>
        <pc:sldMkLst>
          <pc:docMk/>
          <pc:sldMk cId="410121264" sldId="423"/>
        </pc:sldMkLst>
        <pc:spChg chg="mod">
          <ac:chgData name="Per Kafka Thygesen" userId="S::pkt@perfion.com::d0001906-0c6a-488f-b52c-ad0df521fc89" providerId="AD" clId="Web-{2B2896A2-1EBE-3C3D-7F39-B0BC5D65B9BC}" dt="2023-03-01T12:13:04.825" v="8" actId="20577"/>
          <ac:spMkLst>
            <pc:docMk/>
            <pc:sldMk cId="410121264" sldId="423"/>
            <ac:spMk id="7" creationId="{DF00AA3D-2219-4F5E-B371-376DFCE53509}"/>
          </ac:spMkLst>
        </pc:spChg>
      </pc:sldChg>
      <pc:sldChg chg="modSp">
        <pc:chgData name="Per Kafka Thygesen" userId="S::pkt@perfion.com::d0001906-0c6a-488f-b52c-ad0df521fc89" providerId="AD" clId="Web-{2B2896A2-1EBE-3C3D-7F39-B0BC5D65B9BC}" dt="2023-03-01T12:13:10.559" v="12" actId="20577"/>
        <pc:sldMkLst>
          <pc:docMk/>
          <pc:sldMk cId="3865543314" sldId="424"/>
        </pc:sldMkLst>
        <pc:spChg chg="mod">
          <ac:chgData name="Per Kafka Thygesen" userId="S::pkt@perfion.com::d0001906-0c6a-488f-b52c-ad0df521fc89" providerId="AD" clId="Web-{2B2896A2-1EBE-3C3D-7F39-B0BC5D65B9BC}" dt="2023-03-01T12:13:10.559" v="12" actId="20577"/>
          <ac:spMkLst>
            <pc:docMk/>
            <pc:sldMk cId="3865543314" sldId="424"/>
            <ac:spMk id="7" creationId="{DF00AA3D-2219-4F5E-B371-376DFCE53509}"/>
          </ac:spMkLst>
        </pc:spChg>
      </pc:sldChg>
    </pc:docChg>
  </pc:docChgLst>
  <pc:docChgLst>
    <pc:chgData name="Jesper Gjedde" userId="98a98c3a-78be-4dd9-aee2-324e04054794" providerId="ADAL" clId="{80FC1AEA-0E71-4504-A960-A1E888E04769}"/>
    <pc:docChg chg="undo custSel addSld delSld modSld sldOrd">
      <pc:chgData name="Jesper Gjedde" userId="98a98c3a-78be-4dd9-aee2-324e04054794" providerId="ADAL" clId="{80FC1AEA-0E71-4504-A960-A1E888E04769}" dt="2023-03-28T08:28:40.051" v="2926"/>
      <pc:docMkLst>
        <pc:docMk/>
      </pc:docMkLst>
      <pc:sldChg chg="addSp delSp modSp mod">
        <pc:chgData name="Jesper Gjedde" userId="98a98c3a-78be-4dd9-aee2-324e04054794" providerId="ADAL" clId="{80FC1AEA-0E71-4504-A960-A1E888E04769}" dt="2023-03-01T08:55:29.158" v="54" actId="1076"/>
        <pc:sldMkLst>
          <pc:docMk/>
          <pc:sldMk cId="3369648737" sldId="421"/>
        </pc:sldMkLst>
        <pc:spChg chg="mod">
          <ac:chgData name="Jesper Gjedde" userId="98a98c3a-78be-4dd9-aee2-324e04054794" providerId="ADAL" clId="{80FC1AEA-0E71-4504-A960-A1E888E04769}" dt="2023-03-01T08:52:34.344" v="44" actId="20577"/>
          <ac:spMkLst>
            <pc:docMk/>
            <pc:sldMk cId="3369648737" sldId="421"/>
            <ac:spMk id="12" creationId="{00000000-0000-0000-0000-000000000000}"/>
          </ac:spMkLst>
        </pc:spChg>
        <pc:picChg chg="add mod">
          <ac:chgData name="Jesper Gjedde" userId="98a98c3a-78be-4dd9-aee2-324e04054794" providerId="ADAL" clId="{80FC1AEA-0E71-4504-A960-A1E888E04769}" dt="2023-03-01T08:55:29.158" v="54" actId="1076"/>
          <ac:picMkLst>
            <pc:docMk/>
            <pc:sldMk cId="3369648737" sldId="421"/>
            <ac:picMk id="3" creationId="{1E86CDA0-6C4A-633D-B505-E459C755C661}"/>
          </ac:picMkLst>
        </pc:picChg>
        <pc:picChg chg="del">
          <ac:chgData name="Jesper Gjedde" userId="98a98c3a-78be-4dd9-aee2-324e04054794" providerId="ADAL" clId="{80FC1AEA-0E71-4504-A960-A1E888E04769}" dt="2023-03-01T08:54:44.155" v="45" actId="478"/>
          <ac:picMkLst>
            <pc:docMk/>
            <pc:sldMk cId="3369648737" sldId="421"/>
            <ac:picMk id="8" creationId="{3B3AA94D-1B7B-CDC3-B3D2-1DFBBADE1166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09:15:14.980" v="135" actId="20577"/>
        <pc:sldMkLst>
          <pc:docMk/>
          <pc:sldMk cId="2974481907" sldId="443"/>
        </pc:sldMkLst>
        <pc:spChg chg="mod">
          <ac:chgData name="Jesper Gjedde" userId="98a98c3a-78be-4dd9-aee2-324e04054794" providerId="ADAL" clId="{80FC1AEA-0E71-4504-A960-A1E888E04769}" dt="2023-03-01T09:15:14.980" v="135" actId="20577"/>
          <ac:spMkLst>
            <pc:docMk/>
            <pc:sldMk cId="2974481907" sldId="443"/>
            <ac:spMk id="12" creationId="{00000000-0000-0000-0000-000000000000}"/>
          </ac:spMkLst>
        </pc:spChg>
        <pc:picChg chg="del">
          <ac:chgData name="Jesper Gjedde" userId="98a98c3a-78be-4dd9-aee2-324e04054794" providerId="ADAL" clId="{80FC1AEA-0E71-4504-A960-A1E888E04769}" dt="2023-03-01T09:10:12.673" v="98" actId="478"/>
          <ac:picMkLst>
            <pc:docMk/>
            <pc:sldMk cId="2974481907" sldId="443"/>
            <ac:picMk id="3" creationId="{1E86CDA0-6C4A-633D-B505-E459C755C661}"/>
          </ac:picMkLst>
        </pc:picChg>
        <pc:picChg chg="add del mod ord">
          <ac:chgData name="Jesper Gjedde" userId="98a98c3a-78be-4dd9-aee2-324e04054794" providerId="ADAL" clId="{80FC1AEA-0E71-4504-A960-A1E888E04769}" dt="2023-03-01T09:10:56.651" v="106" actId="478"/>
          <ac:picMkLst>
            <pc:docMk/>
            <pc:sldMk cId="2974481907" sldId="443"/>
            <ac:picMk id="5" creationId="{5EE92177-F190-AD02-D23E-9EFDE6C0F7A7}"/>
          </ac:picMkLst>
        </pc:picChg>
        <pc:picChg chg="add del mod ord">
          <ac:chgData name="Jesper Gjedde" userId="98a98c3a-78be-4dd9-aee2-324e04054794" providerId="ADAL" clId="{80FC1AEA-0E71-4504-A960-A1E888E04769}" dt="2023-03-01T09:15:00.892" v="132" actId="478"/>
          <ac:picMkLst>
            <pc:docMk/>
            <pc:sldMk cId="2974481907" sldId="443"/>
            <ac:picMk id="8" creationId="{778A32C2-2A85-6CF4-B44F-1B247A114618}"/>
          </ac:picMkLst>
        </pc:picChg>
        <pc:picChg chg="add mod ord">
          <ac:chgData name="Jesper Gjedde" userId="98a98c3a-78be-4dd9-aee2-324e04054794" providerId="ADAL" clId="{80FC1AEA-0E71-4504-A960-A1E888E04769}" dt="2023-03-01T09:15:05.520" v="133" actId="14861"/>
          <ac:picMkLst>
            <pc:docMk/>
            <pc:sldMk cId="2974481907" sldId="443"/>
            <ac:picMk id="10" creationId="{453E66B5-F832-C24A-A479-A0587A0E8DC1}"/>
          </ac:picMkLst>
        </pc:picChg>
      </pc:sldChg>
      <pc:sldChg chg="addSp delSp modSp add mod ord">
        <pc:chgData name="Jesper Gjedde" userId="98a98c3a-78be-4dd9-aee2-324e04054794" providerId="ADAL" clId="{80FC1AEA-0E71-4504-A960-A1E888E04769}" dt="2023-03-01T10:09:24.655" v="768"/>
        <pc:sldMkLst>
          <pc:docMk/>
          <pc:sldMk cId="2072792810" sldId="444"/>
        </pc:sldMkLst>
        <pc:spChg chg="mod">
          <ac:chgData name="Jesper Gjedde" userId="98a98c3a-78be-4dd9-aee2-324e04054794" providerId="ADAL" clId="{80FC1AEA-0E71-4504-A960-A1E888E04769}" dt="2023-03-01T09:43:06.532" v="244" actId="20577"/>
          <ac:spMkLst>
            <pc:docMk/>
            <pc:sldMk cId="2072792810" sldId="444"/>
            <ac:spMk id="12" creationId="{00000000-0000-0000-0000-000000000000}"/>
          </ac:spMkLst>
        </pc:spChg>
        <pc:picChg chg="add mod ord">
          <ac:chgData name="Jesper Gjedde" userId="98a98c3a-78be-4dd9-aee2-324e04054794" providerId="ADAL" clId="{80FC1AEA-0E71-4504-A960-A1E888E04769}" dt="2023-03-01T09:23:38.021" v="184" actId="167"/>
          <ac:picMkLst>
            <pc:docMk/>
            <pc:sldMk cId="2072792810" sldId="444"/>
            <ac:picMk id="3" creationId="{CFE3CBBD-071D-5C4D-138C-DDA5FEFFA467}"/>
          </ac:picMkLst>
        </pc:picChg>
        <pc:picChg chg="del">
          <ac:chgData name="Jesper Gjedde" userId="98a98c3a-78be-4dd9-aee2-324e04054794" providerId="ADAL" clId="{80FC1AEA-0E71-4504-A960-A1E888E04769}" dt="2023-03-01T09:23:39.319" v="185" actId="478"/>
          <ac:picMkLst>
            <pc:docMk/>
            <pc:sldMk cId="2072792810" sldId="444"/>
            <ac:picMk id="10" creationId="{453E66B5-F832-C24A-A479-A0587A0E8DC1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09:51:45.108" v="544" actId="20577"/>
        <pc:sldMkLst>
          <pc:docMk/>
          <pc:sldMk cId="995476817" sldId="445"/>
        </pc:sldMkLst>
        <pc:spChg chg="mod">
          <ac:chgData name="Jesper Gjedde" userId="98a98c3a-78be-4dd9-aee2-324e04054794" providerId="ADAL" clId="{80FC1AEA-0E71-4504-A960-A1E888E04769}" dt="2023-03-01T09:51:45.108" v="544" actId="20577"/>
          <ac:spMkLst>
            <pc:docMk/>
            <pc:sldMk cId="995476817" sldId="445"/>
            <ac:spMk id="12" creationId="{00000000-0000-0000-0000-000000000000}"/>
          </ac:spMkLst>
        </pc:spChg>
        <pc:picChg chg="del">
          <ac:chgData name="Jesper Gjedde" userId="98a98c3a-78be-4dd9-aee2-324e04054794" providerId="ADAL" clId="{80FC1AEA-0E71-4504-A960-A1E888E04769}" dt="2023-03-01T09:48:46.867" v="346" actId="478"/>
          <ac:picMkLst>
            <pc:docMk/>
            <pc:sldMk cId="995476817" sldId="445"/>
            <ac:picMk id="3" creationId="{CFE3CBBD-071D-5C4D-138C-DDA5FEFFA467}"/>
          </ac:picMkLst>
        </pc:picChg>
        <pc:picChg chg="add del mod ord">
          <ac:chgData name="Jesper Gjedde" userId="98a98c3a-78be-4dd9-aee2-324e04054794" providerId="ADAL" clId="{80FC1AEA-0E71-4504-A960-A1E888E04769}" dt="2023-03-01T09:51:19.295" v="518" actId="478"/>
          <ac:picMkLst>
            <pc:docMk/>
            <pc:sldMk cId="995476817" sldId="445"/>
            <ac:picMk id="5" creationId="{D7FD4167-AC5B-E717-B5F0-1D1A754DEF79}"/>
          </ac:picMkLst>
        </pc:picChg>
        <pc:picChg chg="add mod ord">
          <ac:chgData name="Jesper Gjedde" userId="98a98c3a-78be-4dd9-aee2-324e04054794" providerId="ADAL" clId="{80FC1AEA-0E71-4504-A960-A1E888E04769}" dt="2023-03-01T09:51:23.888" v="519" actId="14861"/>
          <ac:picMkLst>
            <pc:docMk/>
            <pc:sldMk cId="995476817" sldId="445"/>
            <ac:picMk id="8" creationId="{E84E3377-5904-804D-F60E-81E02EA73A28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09:59:38.243" v="704" actId="1076"/>
        <pc:sldMkLst>
          <pc:docMk/>
          <pc:sldMk cId="258984073" sldId="446"/>
        </pc:sldMkLst>
        <pc:spChg chg="mod">
          <ac:chgData name="Jesper Gjedde" userId="98a98c3a-78be-4dd9-aee2-324e04054794" providerId="ADAL" clId="{80FC1AEA-0E71-4504-A960-A1E888E04769}" dt="2023-03-01T09:59:32.245" v="703" actId="20578"/>
          <ac:spMkLst>
            <pc:docMk/>
            <pc:sldMk cId="258984073" sldId="446"/>
            <ac:spMk id="12" creationId="{00000000-0000-0000-0000-000000000000}"/>
          </ac:spMkLst>
        </pc:spChg>
        <pc:picChg chg="del">
          <ac:chgData name="Jesper Gjedde" userId="98a98c3a-78be-4dd9-aee2-324e04054794" providerId="ADAL" clId="{80FC1AEA-0E71-4504-A960-A1E888E04769}" dt="2023-03-01T09:56:46.001" v="679" actId="478"/>
          <ac:picMkLst>
            <pc:docMk/>
            <pc:sldMk cId="258984073" sldId="446"/>
            <ac:picMk id="3" creationId="{CFE3CBBD-071D-5C4D-138C-DDA5FEFFA467}"/>
          </ac:picMkLst>
        </pc:picChg>
        <pc:picChg chg="add mod ord">
          <ac:chgData name="Jesper Gjedde" userId="98a98c3a-78be-4dd9-aee2-324e04054794" providerId="ADAL" clId="{80FC1AEA-0E71-4504-A960-A1E888E04769}" dt="2023-03-01T09:56:50.414" v="680" actId="14861"/>
          <ac:picMkLst>
            <pc:docMk/>
            <pc:sldMk cId="258984073" sldId="446"/>
            <ac:picMk id="5" creationId="{8C66DA61-99A2-C4CB-DA1D-65023A1DEFC9}"/>
          </ac:picMkLst>
        </pc:picChg>
        <pc:picChg chg="add del mod">
          <ac:chgData name="Jesper Gjedde" userId="98a98c3a-78be-4dd9-aee2-324e04054794" providerId="ADAL" clId="{80FC1AEA-0E71-4504-A960-A1E888E04769}" dt="2023-03-01T09:59:03.667" v="686" actId="478"/>
          <ac:picMkLst>
            <pc:docMk/>
            <pc:sldMk cId="258984073" sldId="446"/>
            <ac:picMk id="8" creationId="{0A14CDC1-625A-9220-BB07-6540A45F0D72}"/>
          </ac:picMkLst>
        </pc:picChg>
        <pc:picChg chg="add mod">
          <ac:chgData name="Jesper Gjedde" userId="98a98c3a-78be-4dd9-aee2-324e04054794" providerId="ADAL" clId="{80FC1AEA-0E71-4504-A960-A1E888E04769}" dt="2023-03-01T09:59:38.243" v="704" actId="1076"/>
          <ac:picMkLst>
            <pc:docMk/>
            <pc:sldMk cId="258984073" sldId="446"/>
            <ac:picMk id="10" creationId="{15B5D15D-3CCA-2304-0DD5-88E30F71B506}"/>
          </ac:picMkLst>
        </pc:picChg>
      </pc:sldChg>
      <pc:sldChg chg="modSp add del mod">
        <pc:chgData name="Jesper Gjedde" userId="98a98c3a-78be-4dd9-aee2-324e04054794" providerId="ADAL" clId="{80FC1AEA-0E71-4504-A960-A1E888E04769}" dt="2023-03-01T10:05:16.753" v="709" actId="47"/>
        <pc:sldMkLst>
          <pc:docMk/>
          <pc:sldMk cId="1843998318" sldId="447"/>
        </pc:sldMkLst>
        <pc:spChg chg="mod">
          <ac:chgData name="Jesper Gjedde" userId="98a98c3a-78be-4dd9-aee2-324e04054794" providerId="ADAL" clId="{80FC1AEA-0E71-4504-A960-A1E888E04769}" dt="2023-03-01T10:04:05.010" v="708" actId="20577"/>
          <ac:spMkLst>
            <pc:docMk/>
            <pc:sldMk cId="1843998318" sldId="447"/>
            <ac:spMk id="12" creationId="{00000000-0000-0000-0000-000000000000}"/>
          </ac:spMkLst>
        </pc:spChg>
      </pc:sldChg>
      <pc:sldChg chg="addSp delSp modSp add mod ord">
        <pc:chgData name="Jesper Gjedde" userId="98a98c3a-78be-4dd9-aee2-324e04054794" providerId="ADAL" clId="{80FC1AEA-0E71-4504-A960-A1E888E04769}" dt="2023-03-01T10:09:09.949" v="766" actId="20577"/>
        <pc:sldMkLst>
          <pc:docMk/>
          <pc:sldMk cId="800082362" sldId="448"/>
        </pc:sldMkLst>
        <pc:spChg chg="mod">
          <ac:chgData name="Jesper Gjedde" userId="98a98c3a-78be-4dd9-aee2-324e04054794" providerId="ADAL" clId="{80FC1AEA-0E71-4504-A960-A1E888E04769}" dt="2023-03-01T10:09:09.949" v="766" actId="20577"/>
          <ac:spMkLst>
            <pc:docMk/>
            <pc:sldMk cId="800082362" sldId="448"/>
            <ac:spMk id="12" creationId="{00000000-0000-0000-0000-000000000000}"/>
          </ac:spMkLst>
        </pc:spChg>
        <pc:picChg chg="del">
          <ac:chgData name="Jesper Gjedde" userId="98a98c3a-78be-4dd9-aee2-324e04054794" providerId="ADAL" clId="{80FC1AEA-0E71-4504-A960-A1E888E04769}" dt="2023-03-01T10:08:39.041" v="719" actId="478"/>
          <ac:picMkLst>
            <pc:docMk/>
            <pc:sldMk cId="800082362" sldId="448"/>
            <ac:picMk id="3" creationId="{CFE3CBBD-071D-5C4D-138C-DDA5FEFFA467}"/>
          </ac:picMkLst>
        </pc:picChg>
        <pc:picChg chg="add mod ord">
          <ac:chgData name="Jesper Gjedde" userId="98a98c3a-78be-4dd9-aee2-324e04054794" providerId="ADAL" clId="{80FC1AEA-0E71-4504-A960-A1E888E04769}" dt="2023-03-01T10:08:42.743" v="720" actId="14861"/>
          <ac:picMkLst>
            <pc:docMk/>
            <pc:sldMk cId="800082362" sldId="448"/>
            <ac:picMk id="5" creationId="{9366629F-A2D7-406D-728B-EB25A4237D05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10:19:40.422" v="954" actId="20577"/>
        <pc:sldMkLst>
          <pc:docMk/>
          <pc:sldMk cId="2030278634" sldId="449"/>
        </pc:sldMkLst>
        <pc:spChg chg="mod">
          <ac:chgData name="Jesper Gjedde" userId="98a98c3a-78be-4dd9-aee2-324e04054794" providerId="ADAL" clId="{80FC1AEA-0E71-4504-A960-A1E888E04769}" dt="2023-03-01T10:19:40.422" v="954" actId="20577"/>
          <ac:spMkLst>
            <pc:docMk/>
            <pc:sldMk cId="2030278634" sldId="449"/>
            <ac:spMk id="12" creationId="{00000000-0000-0000-0000-000000000000}"/>
          </ac:spMkLst>
        </pc:spChg>
        <pc:picChg chg="add del mod ord">
          <ac:chgData name="Jesper Gjedde" userId="98a98c3a-78be-4dd9-aee2-324e04054794" providerId="ADAL" clId="{80FC1AEA-0E71-4504-A960-A1E888E04769}" dt="2023-03-01T10:16:38.769" v="849" actId="478"/>
          <ac:picMkLst>
            <pc:docMk/>
            <pc:sldMk cId="2030278634" sldId="449"/>
            <ac:picMk id="3" creationId="{8FEB96F3-603E-7DCA-43A8-059357AE4130}"/>
          </ac:picMkLst>
        </pc:picChg>
        <pc:picChg chg="del">
          <ac:chgData name="Jesper Gjedde" userId="98a98c3a-78be-4dd9-aee2-324e04054794" providerId="ADAL" clId="{80FC1AEA-0E71-4504-A960-A1E888E04769}" dt="2023-03-01T10:15:57.795" v="843" actId="478"/>
          <ac:picMkLst>
            <pc:docMk/>
            <pc:sldMk cId="2030278634" sldId="449"/>
            <ac:picMk id="5" creationId="{8C66DA61-99A2-C4CB-DA1D-65023A1DEFC9}"/>
          </ac:picMkLst>
        </pc:picChg>
        <pc:picChg chg="add mod ord">
          <ac:chgData name="Jesper Gjedde" userId="98a98c3a-78be-4dd9-aee2-324e04054794" providerId="ADAL" clId="{80FC1AEA-0E71-4504-A960-A1E888E04769}" dt="2023-03-01T10:16:37.521" v="848" actId="167"/>
          <ac:picMkLst>
            <pc:docMk/>
            <pc:sldMk cId="2030278634" sldId="449"/>
            <ac:picMk id="8" creationId="{0EBF2400-3B9C-7940-AD6F-F6B22C6FFE06}"/>
          </ac:picMkLst>
        </pc:picChg>
        <pc:picChg chg="del">
          <ac:chgData name="Jesper Gjedde" userId="98a98c3a-78be-4dd9-aee2-324e04054794" providerId="ADAL" clId="{80FC1AEA-0E71-4504-A960-A1E888E04769}" dt="2023-03-01T10:09:38.952" v="770" actId="478"/>
          <ac:picMkLst>
            <pc:docMk/>
            <pc:sldMk cId="2030278634" sldId="449"/>
            <ac:picMk id="10" creationId="{15B5D15D-3CCA-2304-0DD5-88E30F71B506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10:25:44.599" v="1259" actId="14861"/>
        <pc:sldMkLst>
          <pc:docMk/>
          <pc:sldMk cId="3201888182" sldId="450"/>
        </pc:sldMkLst>
        <pc:spChg chg="mod">
          <ac:chgData name="Jesper Gjedde" userId="98a98c3a-78be-4dd9-aee2-324e04054794" providerId="ADAL" clId="{80FC1AEA-0E71-4504-A960-A1E888E04769}" dt="2023-03-01T10:25:16.217" v="1257" actId="20577"/>
          <ac:spMkLst>
            <pc:docMk/>
            <pc:sldMk cId="3201888182" sldId="450"/>
            <ac:spMk id="12" creationId="{00000000-0000-0000-0000-000000000000}"/>
          </ac:spMkLst>
        </pc:spChg>
        <pc:picChg chg="add mod ord">
          <ac:chgData name="Jesper Gjedde" userId="98a98c3a-78be-4dd9-aee2-324e04054794" providerId="ADAL" clId="{80FC1AEA-0E71-4504-A960-A1E888E04769}" dt="2023-03-01T10:25:44.599" v="1259" actId="14861"/>
          <ac:picMkLst>
            <pc:docMk/>
            <pc:sldMk cId="3201888182" sldId="450"/>
            <ac:picMk id="3" creationId="{DD184C63-F1D4-3AEC-F66E-0AD93DC7AB9C}"/>
          </ac:picMkLst>
        </pc:picChg>
        <pc:picChg chg="del">
          <ac:chgData name="Jesper Gjedde" userId="98a98c3a-78be-4dd9-aee2-324e04054794" providerId="ADAL" clId="{80FC1AEA-0E71-4504-A960-A1E888E04769}" dt="2023-03-01T10:23:49.408" v="1136" actId="478"/>
          <ac:picMkLst>
            <pc:docMk/>
            <pc:sldMk cId="3201888182" sldId="450"/>
            <ac:picMk id="8" creationId="{0EBF2400-3B9C-7940-AD6F-F6B22C6FFE06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10:35:23.008" v="1545" actId="20577"/>
        <pc:sldMkLst>
          <pc:docMk/>
          <pc:sldMk cId="4146138027" sldId="451"/>
        </pc:sldMkLst>
        <pc:spChg chg="mod">
          <ac:chgData name="Jesper Gjedde" userId="98a98c3a-78be-4dd9-aee2-324e04054794" providerId="ADAL" clId="{80FC1AEA-0E71-4504-A960-A1E888E04769}" dt="2023-03-01T10:35:23.008" v="1545" actId="20577"/>
          <ac:spMkLst>
            <pc:docMk/>
            <pc:sldMk cId="4146138027" sldId="451"/>
            <ac:spMk id="12" creationId="{00000000-0000-0000-0000-000000000000}"/>
          </ac:spMkLst>
        </pc:spChg>
        <pc:picChg chg="del">
          <ac:chgData name="Jesper Gjedde" userId="98a98c3a-78be-4dd9-aee2-324e04054794" providerId="ADAL" clId="{80FC1AEA-0E71-4504-A960-A1E888E04769}" dt="2023-03-01T10:29:53.322" v="1443" actId="478"/>
          <ac:picMkLst>
            <pc:docMk/>
            <pc:sldMk cId="4146138027" sldId="451"/>
            <ac:picMk id="3" creationId="{DD184C63-F1D4-3AEC-F66E-0AD93DC7AB9C}"/>
          </ac:picMkLst>
        </pc:picChg>
        <pc:picChg chg="add mod ord">
          <ac:chgData name="Jesper Gjedde" userId="98a98c3a-78be-4dd9-aee2-324e04054794" providerId="ADAL" clId="{80FC1AEA-0E71-4504-A960-A1E888E04769}" dt="2023-03-01T10:29:57.579" v="1444" actId="14861"/>
          <ac:picMkLst>
            <pc:docMk/>
            <pc:sldMk cId="4146138027" sldId="451"/>
            <ac:picMk id="5" creationId="{E59AEA06-75D9-6074-92AE-6FC293C47B1D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10:46:14.411" v="1686" actId="1076"/>
        <pc:sldMkLst>
          <pc:docMk/>
          <pc:sldMk cId="2699872055" sldId="452"/>
        </pc:sldMkLst>
        <pc:spChg chg="add mod">
          <ac:chgData name="Jesper Gjedde" userId="98a98c3a-78be-4dd9-aee2-324e04054794" providerId="ADAL" clId="{80FC1AEA-0E71-4504-A960-A1E888E04769}" dt="2023-03-01T10:42:15.222" v="1684" actId="14100"/>
          <ac:spMkLst>
            <pc:docMk/>
            <pc:sldMk cId="2699872055" sldId="452"/>
            <ac:spMk id="9" creationId="{04D9AF59-6DD1-AA6C-8968-269EB4D893E0}"/>
          </ac:spMkLst>
        </pc:spChg>
        <pc:spChg chg="mod">
          <ac:chgData name="Jesper Gjedde" userId="98a98c3a-78be-4dd9-aee2-324e04054794" providerId="ADAL" clId="{80FC1AEA-0E71-4504-A960-A1E888E04769}" dt="2023-03-01T10:38:26.869" v="1662" actId="20577"/>
          <ac:spMkLst>
            <pc:docMk/>
            <pc:sldMk cId="2699872055" sldId="452"/>
            <ac:spMk id="12" creationId="{00000000-0000-0000-0000-000000000000}"/>
          </ac:spMkLst>
        </pc:spChg>
        <pc:picChg chg="add mod ord">
          <ac:chgData name="Jesper Gjedde" userId="98a98c3a-78be-4dd9-aee2-324e04054794" providerId="ADAL" clId="{80FC1AEA-0E71-4504-A960-A1E888E04769}" dt="2023-03-01T10:40:29.730" v="1669" actId="14861"/>
          <ac:picMkLst>
            <pc:docMk/>
            <pc:sldMk cId="2699872055" sldId="452"/>
            <ac:picMk id="3" creationId="{01EBAE33-5202-19B4-C774-8BC881DF6F53}"/>
          </ac:picMkLst>
        </pc:picChg>
        <pc:picChg chg="del">
          <ac:chgData name="Jesper Gjedde" userId="98a98c3a-78be-4dd9-aee2-324e04054794" providerId="ADAL" clId="{80FC1AEA-0E71-4504-A960-A1E888E04769}" dt="2023-03-01T10:40:22.424" v="1668" actId="478"/>
          <ac:picMkLst>
            <pc:docMk/>
            <pc:sldMk cId="2699872055" sldId="452"/>
            <ac:picMk id="5" creationId="{E59AEA06-75D9-6074-92AE-6FC293C47B1D}"/>
          </ac:picMkLst>
        </pc:picChg>
        <pc:picChg chg="add mod">
          <ac:chgData name="Jesper Gjedde" userId="98a98c3a-78be-4dd9-aee2-324e04054794" providerId="ADAL" clId="{80FC1AEA-0E71-4504-A960-A1E888E04769}" dt="2023-03-01T10:46:14.411" v="1686" actId="1076"/>
          <ac:picMkLst>
            <pc:docMk/>
            <pc:sldMk cId="2699872055" sldId="452"/>
            <ac:picMk id="8" creationId="{6D76BFCB-9AAA-EB1D-1E68-937FC49B44FD}"/>
          </ac:picMkLst>
        </pc:picChg>
      </pc:sldChg>
      <pc:sldChg chg="addSp delSp modSp add mod ord">
        <pc:chgData name="Jesper Gjedde" userId="98a98c3a-78be-4dd9-aee2-324e04054794" providerId="ADAL" clId="{80FC1AEA-0E71-4504-A960-A1E888E04769}" dt="2023-03-28T08:28:40.051" v="2926"/>
        <pc:sldMkLst>
          <pc:docMk/>
          <pc:sldMk cId="1509259638" sldId="453"/>
        </pc:sldMkLst>
        <pc:spChg chg="mod">
          <ac:chgData name="Jesper Gjedde" userId="98a98c3a-78be-4dd9-aee2-324e04054794" providerId="ADAL" clId="{80FC1AEA-0E71-4504-A960-A1E888E04769}" dt="2023-03-01T11:02:24.536" v="1907" actId="20577"/>
          <ac:spMkLst>
            <pc:docMk/>
            <pc:sldMk cId="1509259638" sldId="453"/>
            <ac:spMk id="12" creationId="{00000000-0000-0000-0000-000000000000}"/>
          </ac:spMkLst>
        </pc:spChg>
        <pc:picChg chg="add mod ord">
          <ac:chgData name="Jesper Gjedde" userId="98a98c3a-78be-4dd9-aee2-324e04054794" providerId="ADAL" clId="{80FC1AEA-0E71-4504-A960-A1E888E04769}" dt="2023-03-01T10:58:04.405" v="1694" actId="167"/>
          <ac:picMkLst>
            <pc:docMk/>
            <pc:sldMk cId="1509259638" sldId="453"/>
            <ac:picMk id="3" creationId="{0E386227-43F3-1DFC-5B49-8E64787133BE}"/>
          </ac:picMkLst>
        </pc:picChg>
        <pc:picChg chg="del">
          <ac:chgData name="Jesper Gjedde" userId="98a98c3a-78be-4dd9-aee2-324e04054794" providerId="ADAL" clId="{80FC1AEA-0E71-4504-A960-A1E888E04769}" dt="2023-03-01T10:58:05.478" v="1695" actId="478"/>
          <ac:picMkLst>
            <pc:docMk/>
            <pc:sldMk cId="1509259638" sldId="453"/>
            <ac:picMk id="5" creationId="{E59AEA06-75D9-6074-92AE-6FC293C47B1D}"/>
          </ac:picMkLst>
        </pc:picChg>
        <pc:picChg chg="add del mod">
          <ac:chgData name="Jesper Gjedde" userId="98a98c3a-78be-4dd9-aee2-324e04054794" providerId="ADAL" clId="{80FC1AEA-0E71-4504-A960-A1E888E04769}" dt="2023-03-01T11:00:11.742" v="1761" actId="478"/>
          <ac:picMkLst>
            <pc:docMk/>
            <pc:sldMk cId="1509259638" sldId="453"/>
            <ac:picMk id="8" creationId="{3A2F5D29-B876-35C4-8622-1F9BC550C38A}"/>
          </ac:picMkLst>
        </pc:picChg>
        <pc:picChg chg="add mod">
          <ac:chgData name="Jesper Gjedde" userId="98a98c3a-78be-4dd9-aee2-324e04054794" providerId="ADAL" clId="{80FC1AEA-0E71-4504-A960-A1E888E04769}" dt="2023-03-01T11:01:00.810" v="1767" actId="1076"/>
          <ac:picMkLst>
            <pc:docMk/>
            <pc:sldMk cId="1509259638" sldId="453"/>
            <ac:picMk id="10" creationId="{19CB1393-71B0-1F0E-8A1E-4B06FDA7E46A}"/>
          </ac:picMkLst>
        </pc:picChg>
      </pc:sldChg>
      <pc:sldChg chg="addSp delSp modSp add mod ord">
        <pc:chgData name="Jesper Gjedde" userId="98a98c3a-78be-4dd9-aee2-324e04054794" providerId="ADAL" clId="{80FC1AEA-0E71-4504-A960-A1E888E04769}" dt="2023-03-01T11:34:57.408" v="2235" actId="20577"/>
        <pc:sldMkLst>
          <pc:docMk/>
          <pc:sldMk cId="2866046153" sldId="454"/>
        </pc:sldMkLst>
        <pc:spChg chg="mod">
          <ac:chgData name="Jesper Gjedde" userId="98a98c3a-78be-4dd9-aee2-324e04054794" providerId="ADAL" clId="{80FC1AEA-0E71-4504-A960-A1E888E04769}" dt="2023-03-01T11:34:57.408" v="2235" actId="20577"/>
          <ac:spMkLst>
            <pc:docMk/>
            <pc:sldMk cId="2866046153" sldId="454"/>
            <ac:spMk id="12" creationId="{00000000-0000-0000-0000-000000000000}"/>
          </ac:spMkLst>
        </pc:spChg>
        <pc:picChg chg="add mod ord">
          <ac:chgData name="Jesper Gjedde" userId="98a98c3a-78be-4dd9-aee2-324e04054794" providerId="ADAL" clId="{80FC1AEA-0E71-4504-A960-A1E888E04769}" dt="2023-03-01T11:30:37.645" v="1940" actId="14861"/>
          <ac:picMkLst>
            <pc:docMk/>
            <pc:sldMk cId="2866046153" sldId="454"/>
            <ac:picMk id="3" creationId="{55D76A55-1B4B-9086-9B13-E0D112361810}"/>
          </ac:picMkLst>
        </pc:picChg>
        <pc:picChg chg="del">
          <ac:chgData name="Jesper Gjedde" userId="98a98c3a-78be-4dd9-aee2-324e04054794" providerId="ADAL" clId="{80FC1AEA-0E71-4504-A960-A1E888E04769}" dt="2023-03-01T11:30:34.468" v="1939" actId="478"/>
          <ac:picMkLst>
            <pc:docMk/>
            <pc:sldMk cId="2866046153" sldId="454"/>
            <ac:picMk id="5" creationId="{E59AEA06-75D9-6074-92AE-6FC293C47B1D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11:39:42.991" v="2550" actId="20577"/>
        <pc:sldMkLst>
          <pc:docMk/>
          <pc:sldMk cId="3785339523" sldId="455"/>
        </pc:sldMkLst>
        <pc:spChg chg="mod">
          <ac:chgData name="Jesper Gjedde" userId="98a98c3a-78be-4dd9-aee2-324e04054794" providerId="ADAL" clId="{80FC1AEA-0E71-4504-A960-A1E888E04769}" dt="2023-03-01T11:39:42.991" v="2550" actId="20577"/>
          <ac:spMkLst>
            <pc:docMk/>
            <pc:sldMk cId="3785339523" sldId="455"/>
            <ac:spMk id="12" creationId="{00000000-0000-0000-0000-000000000000}"/>
          </ac:spMkLst>
        </pc:spChg>
        <pc:picChg chg="del">
          <ac:chgData name="Jesper Gjedde" userId="98a98c3a-78be-4dd9-aee2-324e04054794" providerId="ADAL" clId="{80FC1AEA-0E71-4504-A960-A1E888E04769}" dt="2023-03-01T11:36:37.466" v="2242" actId="478"/>
          <ac:picMkLst>
            <pc:docMk/>
            <pc:sldMk cId="3785339523" sldId="455"/>
            <ac:picMk id="3" creationId="{55D76A55-1B4B-9086-9B13-E0D112361810}"/>
          </ac:picMkLst>
        </pc:picChg>
        <pc:picChg chg="add mod ord">
          <ac:chgData name="Jesper Gjedde" userId="98a98c3a-78be-4dd9-aee2-324e04054794" providerId="ADAL" clId="{80FC1AEA-0E71-4504-A960-A1E888E04769}" dt="2023-03-01T11:36:41.251" v="2243" actId="14861"/>
          <ac:picMkLst>
            <pc:docMk/>
            <pc:sldMk cId="3785339523" sldId="455"/>
            <ac:picMk id="5" creationId="{CE588E4C-4EA6-D6BE-CA62-09208BA51474}"/>
          </ac:picMkLst>
        </pc:picChg>
      </pc:sldChg>
      <pc:sldChg chg="addSp delSp modSp add mod">
        <pc:chgData name="Jesper Gjedde" userId="98a98c3a-78be-4dd9-aee2-324e04054794" providerId="ADAL" clId="{80FC1AEA-0E71-4504-A960-A1E888E04769}" dt="2023-03-01T11:50:48.517" v="2924" actId="20577"/>
        <pc:sldMkLst>
          <pc:docMk/>
          <pc:sldMk cId="2164214137" sldId="456"/>
        </pc:sldMkLst>
        <pc:spChg chg="mod">
          <ac:chgData name="Jesper Gjedde" userId="98a98c3a-78be-4dd9-aee2-324e04054794" providerId="ADAL" clId="{80FC1AEA-0E71-4504-A960-A1E888E04769}" dt="2023-03-01T11:50:48.517" v="2924" actId="20577"/>
          <ac:spMkLst>
            <pc:docMk/>
            <pc:sldMk cId="2164214137" sldId="456"/>
            <ac:spMk id="12" creationId="{00000000-0000-0000-0000-000000000000}"/>
          </ac:spMkLst>
        </pc:spChg>
        <pc:picChg chg="add del mod ord">
          <ac:chgData name="Jesper Gjedde" userId="98a98c3a-78be-4dd9-aee2-324e04054794" providerId="ADAL" clId="{80FC1AEA-0E71-4504-A960-A1E888E04769}" dt="2023-03-01T11:44:04.910" v="2572" actId="478"/>
          <ac:picMkLst>
            <pc:docMk/>
            <pc:sldMk cId="2164214137" sldId="456"/>
            <ac:picMk id="3" creationId="{C75EEBCA-5228-7D0F-7E0F-0B233E3989B3}"/>
          </ac:picMkLst>
        </pc:picChg>
        <pc:picChg chg="del">
          <ac:chgData name="Jesper Gjedde" userId="98a98c3a-78be-4dd9-aee2-324e04054794" providerId="ADAL" clId="{80FC1AEA-0E71-4504-A960-A1E888E04769}" dt="2023-03-01T11:41:43.074" v="2557" actId="478"/>
          <ac:picMkLst>
            <pc:docMk/>
            <pc:sldMk cId="2164214137" sldId="456"/>
            <ac:picMk id="5" creationId="{CE588E4C-4EA6-D6BE-CA62-09208BA51474}"/>
          </ac:picMkLst>
        </pc:picChg>
        <pc:picChg chg="add del mod ord">
          <ac:chgData name="Jesper Gjedde" userId="98a98c3a-78be-4dd9-aee2-324e04054794" providerId="ADAL" clId="{80FC1AEA-0E71-4504-A960-A1E888E04769}" dt="2023-03-01T11:44:39.371" v="2578" actId="478"/>
          <ac:picMkLst>
            <pc:docMk/>
            <pc:sldMk cId="2164214137" sldId="456"/>
            <ac:picMk id="8" creationId="{528961D3-D009-772A-ED3A-622161743755}"/>
          </ac:picMkLst>
        </pc:picChg>
        <pc:picChg chg="add mod ord">
          <ac:chgData name="Jesper Gjedde" userId="98a98c3a-78be-4dd9-aee2-324e04054794" providerId="ADAL" clId="{80FC1AEA-0E71-4504-A960-A1E888E04769}" dt="2023-03-01T11:44:42.405" v="2579" actId="14861"/>
          <ac:picMkLst>
            <pc:docMk/>
            <pc:sldMk cId="2164214137" sldId="456"/>
            <ac:picMk id="10" creationId="{E5205397-9F9A-7C46-B7F8-8F093CFF2A4D}"/>
          </ac:picMkLst>
        </pc:picChg>
        <pc:picChg chg="add del mod">
          <ac:chgData name="Jesper Gjedde" userId="98a98c3a-78be-4dd9-aee2-324e04054794" providerId="ADAL" clId="{80FC1AEA-0E71-4504-A960-A1E888E04769}" dt="2023-03-01T11:48:40.595" v="2778" actId="478"/>
          <ac:picMkLst>
            <pc:docMk/>
            <pc:sldMk cId="2164214137" sldId="456"/>
            <ac:picMk id="13" creationId="{FD0F480E-DFAD-5B9D-314D-863729DD16EF}"/>
          </ac:picMkLst>
        </pc:picChg>
        <pc:picChg chg="add mod">
          <ac:chgData name="Jesper Gjedde" userId="98a98c3a-78be-4dd9-aee2-324e04054794" providerId="ADAL" clId="{80FC1AEA-0E71-4504-A960-A1E888E04769}" dt="2023-03-01T11:49:13.681" v="2782" actId="1076"/>
          <ac:picMkLst>
            <pc:docMk/>
            <pc:sldMk cId="2164214137" sldId="456"/>
            <ac:picMk id="15" creationId="{890DB937-7D24-D96C-03AF-90EA7DB4E2E6}"/>
          </ac:picMkLst>
        </pc:picChg>
        <pc:picChg chg="add mod">
          <ac:chgData name="Jesper Gjedde" userId="98a98c3a-78be-4dd9-aee2-324e04054794" providerId="ADAL" clId="{80FC1AEA-0E71-4504-A960-A1E888E04769}" dt="2023-03-01T11:49:37.469" v="2787" actId="1076"/>
          <ac:picMkLst>
            <pc:docMk/>
            <pc:sldMk cId="2164214137" sldId="456"/>
            <ac:picMk id="17" creationId="{327EE12D-928E-A95F-9C1A-B3CDC672D794}"/>
          </ac:picMkLst>
        </pc:picChg>
      </pc:sldChg>
    </pc:docChg>
  </pc:docChgLst>
  <pc:docChgLst>
    <pc:chgData name="Kristine Skaar" userId="S::ksk@perfion.com::6f8ac373-7b10-4849-98f7-753a7584a687" providerId="AD" clId="Web-{7C62CC94-1EF4-DE30-7284-BF657DDB5D72}"/>
    <pc:docChg chg="modSld">
      <pc:chgData name="Kristine Skaar" userId="S::ksk@perfion.com::6f8ac373-7b10-4849-98f7-753a7584a687" providerId="AD" clId="Web-{7C62CC94-1EF4-DE30-7284-BF657DDB5D72}" dt="2023-04-26T05:40:47.951" v="4" actId="20577"/>
      <pc:docMkLst>
        <pc:docMk/>
      </pc:docMkLst>
      <pc:sldChg chg="modSp">
        <pc:chgData name="Kristine Skaar" userId="S::ksk@perfion.com::6f8ac373-7b10-4849-98f7-753a7584a687" providerId="AD" clId="Web-{7C62CC94-1EF4-DE30-7284-BF657DDB5D72}" dt="2023-04-26T05:40:15.560" v="2" actId="20577"/>
        <pc:sldMkLst>
          <pc:docMk/>
          <pc:sldMk cId="2866046153" sldId="454"/>
        </pc:sldMkLst>
        <pc:spChg chg="mod">
          <ac:chgData name="Kristine Skaar" userId="S::ksk@perfion.com::6f8ac373-7b10-4849-98f7-753a7584a687" providerId="AD" clId="Web-{7C62CC94-1EF4-DE30-7284-BF657DDB5D72}" dt="2023-04-26T05:40:15.560" v="2" actId="20577"/>
          <ac:spMkLst>
            <pc:docMk/>
            <pc:sldMk cId="2866046153" sldId="454"/>
            <ac:spMk id="12" creationId="{00000000-0000-0000-0000-000000000000}"/>
          </ac:spMkLst>
        </pc:spChg>
      </pc:sldChg>
      <pc:sldChg chg="modSp">
        <pc:chgData name="Kristine Skaar" userId="S::ksk@perfion.com::6f8ac373-7b10-4849-98f7-753a7584a687" providerId="AD" clId="Web-{7C62CC94-1EF4-DE30-7284-BF657DDB5D72}" dt="2023-04-26T05:40:47.951" v="4" actId="20577"/>
        <pc:sldMkLst>
          <pc:docMk/>
          <pc:sldMk cId="2164214137" sldId="456"/>
        </pc:sldMkLst>
        <pc:spChg chg="mod">
          <ac:chgData name="Kristine Skaar" userId="S::ksk@perfion.com::6f8ac373-7b10-4849-98f7-753a7584a687" providerId="AD" clId="Web-{7C62CC94-1EF4-DE30-7284-BF657DDB5D72}" dt="2023-04-26T05:40:47.951" v="4" actId="20577"/>
          <ac:spMkLst>
            <pc:docMk/>
            <pc:sldMk cId="2164214137" sldId="456"/>
            <ac:spMk id="12" creationId="{00000000-0000-0000-0000-000000000000}"/>
          </ac:spMkLst>
        </pc:spChg>
      </pc:sldChg>
    </pc:docChg>
  </pc:docChgLst>
  <pc:docChgLst>
    <pc:chgData name="Jesper Gjedde - Boyum IT" userId="33e592a2-76fd-4f4b-8bc4-91386d7f8dd2" providerId="ADAL" clId="{152023C6-BA42-4906-859E-A8DBFE43CD0D}"/>
    <pc:docChg chg="undo custSel addSld delSld modSld sldOrd">
      <pc:chgData name="Jesper Gjedde - Boyum IT" userId="33e592a2-76fd-4f4b-8bc4-91386d7f8dd2" providerId="ADAL" clId="{152023C6-BA42-4906-859E-A8DBFE43CD0D}" dt="2023-10-12T09:11:19.440" v="3479" actId="2696"/>
      <pc:docMkLst>
        <pc:docMk/>
      </pc:docMkLst>
      <pc:sldChg chg="modSp mod">
        <pc:chgData name="Jesper Gjedde - Boyum IT" userId="33e592a2-76fd-4f4b-8bc4-91386d7f8dd2" providerId="ADAL" clId="{152023C6-BA42-4906-859E-A8DBFE43CD0D}" dt="2023-10-05T10:17:47.146" v="11" actId="20577"/>
        <pc:sldMkLst>
          <pc:docMk/>
          <pc:sldMk cId="2569236781" sldId="420"/>
        </pc:sldMkLst>
        <pc:spChg chg="mod">
          <ac:chgData name="Jesper Gjedde - Boyum IT" userId="33e592a2-76fd-4f4b-8bc4-91386d7f8dd2" providerId="ADAL" clId="{152023C6-BA42-4906-859E-A8DBFE43CD0D}" dt="2023-10-05T10:17:47.146" v="11" actId="20577"/>
          <ac:spMkLst>
            <pc:docMk/>
            <pc:sldMk cId="2569236781" sldId="420"/>
            <ac:spMk id="4" creationId="{00000000-0000-0000-0000-000000000000}"/>
          </ac:spMkLst>
        </pc:spChg>
      </pc:sldChg>
      <pc:sldChg chg="addSp delSp modSp mod ord">
        <pc:chgData name="Jesper Gjedde - Boyum IT" userId="33e592a2-76fd-4f4b-8bc4-91386d7f8dd2" providerId="ADAL" clId="{152023C6-BA42-4906-859E-A8DBFE43CD0D}" dt="2023-10-05T10:47:21.446" v="1008" actId="20577"/>
        <pc:sldMkLst>
          <pc:docMk/>
          <pc:sldMk cId="3369648737" sldId="421"/>
        </pc:sldMkLst>
        <pc:spChg chg="mod">
          <ac:chgData name="Jesper Gjedde - Boyum IT" userId="33e592a2-76fd-4f4b-8bc4-91386d7f8dd2" providerId="ADAL" clId="{152023C6-BA42-4906-859E-A8DBFE43CD0D}" dt="2023-10-05T10:18:19.179" v="16" actId="20577"/>
          <ac:spMkLst>
            <pc:docMk/>
            <pc:sldMk cId="3369648737" sldId="421"/>
            <ac:spMk id="7" creationId="{DF00AA3D-2219-4F5E-B371-376DFCE53509}"/>
          </ac:spMkLst>
        </pc:spChg>
        <pc:spChg chg="mod">
          <ac:chgData name="Jesper Gjedde - Boyum IT" userId="33e592a2-76fd-4f4b-8bc4-91386d7f8dd2" providerId="ADAL" clId="{152023C6-BA42-4906-859E-A8DBFE43CD0D}" dt="2023-10-05T10:47:21.446" v="1008" actId="20577"/>
          <ac:spMkLst>
            <pc:docMk/>
            <pc:sldMk cId="3369648737" sldId="421"/>
            <ac:spMk id="12" creationId="{00000000-0000-0000-0000-000000000000}"/>
          </ac:spMkLst>
        </pc:spChg>
        <pc:picChg chg="del mod">
          <ac:chgData name="Jesper Gjedde - Boyum IT" userId="33e592a2-76fd-4f4b-8bc4-91386d7f8dd2" providerId="ADAL" clId="{152023C6-BA42-4906-859E-A8DBFE43CD0D}" dt="2023-10-05T10:31:26.938" v="399" actId="478"/>
          <ac:picMkLst>
            <pc:docMk/>
            <pc:sldMk cId="3369648737" sldId="421"/>
            <ac:picMk id="3" creationId="{1E86CDA0-6C4A-633D-B505-E459C755C661}"/>
          </ac:picMkLst>
        </pc:picChg>
        <pc:picChg chg="add del mod">
          <ac:chgData name="Jesper Gjedde - Boyum IT" userId="33e592a2-76fd-4f4b-8bc4-91386d7f8dd2" providerId="ADAL" clId="{152023C6-BA42-4906-859E-A8DBFE43CD0D}" dt="2023-10-05T10:30:20.964" v="389" actId="478"/>
          <ac:picMkLst>
            <pc:docMk/>
            <pc:sldMk cId="3369648737" sldId="421"/>
            <ac:picMk id="5" creationId="{429DDACC-E649-9C39-7B3B-391FB229AB72}"/>
          </ac:picMkLst>
        </pc:picChg>
        <pc:picChg chg="add del mod">
          <ac:chgData name="Jesper Gjedde - Boyum IT" userId="33e592a2-76fd-4f4b-8bc4-91386d7f8dd2" providerId="ADAL" clId="{152023C6-BA42-4906-859E-A8DBFE43CD0D}" dt="2023-10-05T10:30:27.592" v="392" actId="478"/>
          <ac:picMkLst>
            <pc:docMk/>
            <pc:sldMk cId="3369648737" sldId="421"/>
            <ac:picMk id="8" creationId="{F54ADB88-8C03-6B8D-F914-F3AD00848E8B}"/>
          </ac:picMkLst>
        </pc:picChg>
        <pc:picChg chg="add del mod ord">
          <ac:chgData name="Jesper Gjedde - Boyum IT" userId="33e592a2-76fd-4f4b-8bc4-91386d7f8dd2" providerId="ADAL" clId="{152023C6-BA42-4906-859E-A8DBFE43CD0D}" dt="2023-10-05T10:31:58.503" v="405" actId="478"/>
          <ac:picMkLst>
            <pc:docMk/>
            <pc:sldMk cId="3369648737" sldId="421"/>
            <ac:picMk id="10" creationId="{B4FD1200-F03F-9483-4793-F48427226775}"/>
          </ac:picMkLst>
        </pc:picChg>
        <pc:picChg chg="add mod ord">
          <ac:chgData name="Jesper Gjedde - Boyum IT" userId="33e592a2-76fd-4f4b-8bc4-91386d7f8dd2" providerId="ADAL" clId="{152023C6-BA42-4906-859E-A8DBFE43CD0D}" dt="2023-10-05T10:32:03.851" v="406" actId="14861"/>
          <ac:picMkLst>
            <pc:docMk/>
            <pc:sldMk cId="3369648737" sldId="421"/>
            <ac:picMk id="13" creationId="{60626816-FEA0-B495-8CA4-699728A61557}"/>
          </ac:picMkLst>
        </pc:picChg>
        <pc:picChg chg="add mod">
          <ac:chgData name="Jesper Gjedde - Boyum IT" userId="33e592a2-76fd-4f4b-8bc4-91386d7f8dd2" providerId="ADAL" clId="{152023C6-BA42-4906-859E-A8DBFE43CD0D}" dt="2023-10-05T10:33:06.226" v="470" actId="1076"/>
          <ac:picMkLst>
            <pc:docMk/>
            <pc:sldMk cId="3369648737" sldId="421"/>
            <ac:picMk id="15" creationId="{83643D82-F0FB-4D8A-E122-DB5C7CA37E14}"/>
          </ac:picMkLst>
        </pc:picChg>
      </pc:sldChg>
      <pc:sldChg chg="add">
        <pc:chgData name="Jesper Gjedde - Boyum IT" userId="33e592a2-76fd-4f4b-8bc4-91386d7f8dd2" providerId="ADAL" clId="{152023C6-BA42-4906-859E-A8DBFE43CD0D}" dt="2023-10-05T10:17:34.305" v="0" actId="2890"/>
        <pc:sldMkLst>
          <pc:docMk/>
          <pc:sldMk cId="2362146590" sldId="457"/>
        </pc:sldMkLst>
      </pc:sldChg>
      <pc:sldChg chg="add">
        <pc:chgData name="Jesper Gjedde - Boyum IT" userId="33e592a2-76fd-4f4b-8bc4-91386d7f8dd2" providerId="ADAL" clId="{152023C6-BA42-4906-859E-A8DBFE43CD0D}" dt="2023-10-05T10:17:59.173" v="12" actId="2890"/>
        <pc:sldMkLst>
          <pc:docMk/>
          <pc:sldMk cId="1440536650" sldId="458"/>
        </pc:sldMkLst>
      </pc:sldChg>
      <pc:sldChg chg="addSp delSp modSp add mod">
        <pc:chgData name="Jesper Gjedde - Boyum IT" userId="33e592a2-76fd-4f4b-8bc4-91386d7f8dd2" providerId="ADAL" clId="{152023C6-BA42-4906-859E-A8DBFE43CD0D}" dt="2023-10-05T10:48:23.469" v="1058" actId="20577"/>
        <pc:sldMkLst>
          <pc:docMk/>
          <pc:sldMk cId="3561553525" sldId="459"/>
        </pc:sldMkLst>
        <pc:spChg chg="mod">
          <ac:chgData name="Jesper Gjedde - Boyum IT" userId="33e592a2-76fd-4f4b-8bc4-91386d7f8dd2" providerId="ADAL" clId="{152023C6-BA42-4906-859E-A8DBFE43CD0D}" dt="2023-10-05T10:48:23.469" v="1058" actId="20577"/>
          <ac:spMkLst>
            <pc:docMk/>
            <pc:sldMk cId="3561553525" sldId="459"/>
            <ac:spMk id="12" creationId="{00000000-0000-0000-0000-000000000000}"/>
          </ac:spMkLst>
        </pc:spChg>
        <pc:picChg chg="add del mod">
          <ac:chgData name="Jesper Gjedde - Boyum IT" userId="33e592a2-76fd-4f4b-8bc4-91386d7f8dd2" providerId="ADAL" clId="{152023C6-BA42-4906-859E-A8DBFE43CD0D}" dt="2023-10-05T10:37:03.341" v="575" actId="478"/>
          <ac:picMkLst>
            <pc:docMk/>
            <pc:sldMk cId="3561553525" sldId="459"/>
            <ac:picMk id="3" creationId="{7BEE0FD6-53F7-5CFB-38DF-78AA9A059595}"/>
          </ac:picMkLst>
        </pc:picChg>
        <pc:picChg chg="add mod ord">
          <ac:chgData name="Jesper Gjedde - Boyum IT" userId="33e592a2-76fd-4f4b-8bc4-91386d7f8dd2" providerId="ADAL" clId="{152023C6-BA42-4906-859E-A8DBFE43CD0D}" dt="2023-10-05T10:38:49.264" v="586" actId="14100"/>
          <ac:picMkLst>
            <pc:docMk/>
            <pc:sldMk cId="3561553525" sldId="459"/>
            <ac:picMk id="6" creationId="{6BE18DCB-698C-FE35-18A1-4EFA5B7A676A}"/>
          </ac:picMkLst>
        </pc:picChg>
        <pc:picChg chg="add mod">
          <ac:chgData name="Jesper Gjedde - Boyum IT" userId="33e592a2-76fd-4f4b-8bc4-91386d7f8dd2" providerId="ADAL" clId="{152023C6-BA42-4906-859E-A8DBFE43CD0D}" dt="2023-10-05T10:38:53.173" v="587" actId="1076"/>
          <ac:picMkLst>
            <pc:docMk/>
            <pc:sldMk cId="3561553525" sldId="459"/>
            <ac:picMk id="9" creationId="{C08C328C-A17A-C655-594F-6CE205590EBC}"/>
          </ac:picMkLst>
        </pc:picChg>
        <pc:picChg chg="del">
          <ac:chgData name="Jesper Gjedde - Boyum IT" userId="33e592a2-76fd-4f4b-8bc4-91386d7f8dd2" providerId="ADAL" clId="{152023C6-BA42-4906-859E-A8DBFE43CD0D}" dt="2023-10-05T10:37:14.524" v="581" actId="478"/>
          <ac:picMkLst>
            <pc:docMk/>
            <pc:sldMk cId="3561553525" sldId="459"/>
            <ac:picMk id="13" creationId="{60626816-FEA0-B495-8CA4-699728A61557}"/>
          </ac:picMkLst>
        </pc:picChg>
        <pc:picChg chg="del">
          <ac:chgData name="Jesper Gjedde - Boyum IT" userId="33e592a2-76fd-4f4b-8bc4-91386d7f8dd2" providerId="ADAL" clId="{152023C6-BA42-4906-859E-A8DBFE43CD0D}" dt="2023-10-05T10:36:30.552" v="573" actId="478"/>
          <ac:picMkLst>
            <pc:docMk/>
            <pc:sldMk cId="3561553525" sldId="459"/>
            <ac:picMk id="15" creationId="{83643D82-F0FB-4D8A-E122-DB5C7CA37E14}"/>
          </ac:picMkLst>
        </pc:picChg>
      </pc:sldChg>
      <pc:sldChg chg="addSp delSp modSp add mod ord">
        <pc:chgData name="Jesper Gjedde - Boyum IT" userId="33e592a2-76fd-4f4b-8bc4-91386d7f8dd2" providerId="ADAL" clId="{152023C6-BA42-4906-859E-A8DBFE43CD0D}" dt="2023-10-05T11:03:55.779" v="1670" actId="22"/>
        <pc:sldMkLst>
          <pc:docMk/>
          <pc:sldMk cId="11788658" sldId="460"/>
        </pc:sldMkLst>
        <pc:spChg chg="mod">
          <ac:chgData name="Jesper Gjedde - Boyum IT" userId="33e592a2-76fd-4f4b-8bc4-91386d7f8dd2" providerId="ADAL" clId="{152023C6-BA42-4906-859E-A8DBFE43CD0D}" dt="2023-10-05T10:53:44.082" v="1354" actId="6549"/>
          <ac:spMkLst>
            <pc:docMk/>
            <pc:sldMk cId="11788658" sldId="460"/>
            <ac:spMk id="12" creationId="{00000000-0000-0000-0000-000000000000}"/>
          </ac:spMkLst>
        </pc:spChg>
        <pc:picChg chg="add del mod ord">
          <ac:chgData name="Jesper Gjedde - Boyum IT" userId="33e592a2-76fd-4f4b-8bc4-91386d7f8dd2" providerId="ADAL" clId="{152023C6-BA42-4906-859E-A8DBFE43CD0D}" dt="2023-10-05T11:03:50.067" v="1665" actId="478"/>
          <ac:picMkLst>
            <pc:docMk/>
            <pc:sldMk cId="11788658" sldId="460"/>
            <ac:picMk id="3" creationId="{2AE5D212-EDE5-64CC-282B-0D2953DDF757}"/>
          </ac:picMkLst>
        </pc:picChg>
        <pc:picChg chg="add mod">
          <ac:chgData name="Jesper Gjedde - Boyum IT" userId="33e592a2-76fd-4f4b-8bc4-91386d7f8dd2" providerId="ADAL" clId="{152023C6-BA42-4906-859E-A8DBFE43CD0D}" dt="2023-10-05T10:54:49.129" v="1365" actId="1036"/>
          <ac:picMkLst>
            <pc:docMk/>
            <pc:sldMk cId="11788658" sldId="460"/>
            <ac:picMk id="6" creationId="{CF357DD9-4B4F-AA4B-1232-AB4BB2557000}"/>
          </ac:picMkLst>
        </pc:picChg>
        <pc:picChg chg="add del mod ord">
          <ac:chgData name="Jesper Gjedde - Boyum IT" userId="33e592a2-76fd-4f4b-8bc4-91386d7f8dd2" providerId="ADAL" clId="{152023C6-BA42-4906-859E-A8DBFE43CD0D}" dt="2023-10-05T11:03:55.779" v="1670" actId="22"/>
          <ac:picMkLst>
            <pc:docMk/>
            <pc:sldMk cId="11788658" sldId="460"/>
            <ac:picMk id="9" creationId="{F02C89D6-7143-DBF3-B6F8-E8AD8D5224F5}"/>
          </ac:picMkLst>
        </pc:picChg>
        <pc:picChg chg="del">
          <ac:chgData name="Jesper Gjedde - Boyum IT" userId="33e592a2-76fd-4f4b-8bc4-91386d7f8dd2" providerId="ADAL" clId="{152023C6-BA42-4906-859E-A8DBFE43CD0D}" dt="2023-10-05T10:50:52.724" v="1086" actId="478"/>
          <ac:picMkLst>
            <pc:docMk/>
            <pc:sldMk cId="11788658" sldId="460"/>
            <ac:picMk id="13" creationId="{60626816-FEA0-B495-8CA4-699728A61557}"/>
          </ac:picMkLst>
        </pc:picChg>
        <pc:picChg chg="del">
          <ac:chgData name="Jesper Gjedde - Boyum IT" userId="33e592a2-76fd-4f4b-8bc4-91386d7f8dd2" providerId="ADAL" clId="{152023C6-BA42-4906-859E-A8DBFE43CD0D}" dt="2023-10-05T10:50:42.176" v="1080" actId="478"/>
          <ac:picMkLst>
            <pc:docMk/>
            <pc:sldMk cId="11788658" sldId="460"/>
            <ac:picMk id="15" creationId="{83643D82-F0FB-4D8A-E122-DB5C7CA37E14}"/>
          </ac:picMkLst>
        </pc:picChg>
      </pc:sldChg>
      <pc:sldChg chg="addSp delSp modSp add mod">
        <pc:chgData name="Jesper Gjedde - Boyum IT" userId="33e592a2-76fd-4f4b-8bc4-91386d7f8dd2" providerId="ADAL" clId="{152023C6-BA42-4906-859E-A8DBFE43CD0D}" dt="2023-10-05T10:59:56.868" v="1606" actId="20577"/>
        <pc:sldMkLst>
          <pc:docMk/>
          <pc:sldMk cId="1355524946" sldId="461"/>
        </pc:sldMkLst>
        <pc:spChg chg="mod">
          <ac:chgData name="Jesper Gjedde - Boyum IT" userId="33e592a2-76fd-4f4b-8bc4-91386d7f8dd2" providerId="ADAL" clId="{152023C6-BA42-4906-859E-A8DBFE43CD0D}" dt="2023-10-05T10:59:56.868" v="1606" actId="20577"/>
          <ac:spMkLst>
            <pc:docMk/>
            <pc:sldMk cId="1355524946" sldId="461"/>
            <ac:spMk id="12" creationId="{00000000-0000-0000-0000-000000000000}"/>
          </ac:spMkLst>
        </pc:spChg>
        <pc:picChg chg="del">
          <ac:chgData name="Jesper Gjedde - Boyum IT" userId="33e592a2-76fd-4f4b-8bc4-91386d7f8dd2" providerId="ADAL" clId="{152023C6-BA42-4906-859E-A8DBFE43CD0D}" dt="2023-10-05T10:56:51.647" v="1397" actId="478"/>
          <ac:picMkLst>
            <pc:docMk/>
            <pc:sldMk cId="1355524946" sldId="461"/>
            <ac:picMk id="3" creationId="{2AE5D212-EDE5-64CC-282B-0D2953DDF757}"/>
          </ac:picMkLst>
        </pc:picChg>
        <pc:picChg chg="add del mod ord">
          <ac:chgData name="Jesper Gjedde - Boyum IT" userId="33e592a2-76fd-4f4b-8bc4-91386d7f8dd2" providerId="ADAL" clId="{152023C6-BA42-4906-859E-A8DBFE43CD0D}" dt="2023-10-05T10:57:46.650" v="1403" actId="478"/>
          <ac:picMkLst>
            <pc:docMk/>
            <pc:sldMk cId="1355524946" sldId="461"/>
            <ac:picMk id="5" creationId="{1C6A0ABF-E07D-D3E3-5B74-360D706A39CF}"/>
          </ac:picMkLst>
        </pc:picChg>
        <pc:picChg chg="del">
          <ac:chgData name="Jesper Gjedde - Boyum IT" userId="33e592a2-76fd-4f4b-8bc4-91386d7f8dd2" providerId="ADAL" clId="{152023C6-BA42-4906-859E-A8DBFE43CD0D}" dt="2023-10-05T10:55:44.127" v="1391" actId="478"/>
          <ac:picMkLst>
            <pc:docMk/>
            <pc:sldMk cId="1355524946" sldId="461"/>
            <ac:picMk id="6" creationId="{CF357DD9-4B4F-AA4B-1232-AB4BB2557000}"/>
          </ac:picMkLst>
        </pc:picChg>
        <pc:picChg chg="add mod ord">
          <ac:chgData name="Jesper Gjedde - Boyum IT" userId="33e592a2-76fd-4f4b-8bc4-91386d7f8dd2" providerId="ADAL" clId="{152023C6-BA42-4906-859E-A8DBFE43CD0D}" dt="2023-10-05T10:57:50.636" v="1404" actId="14861"/>
          <ac:picMkLst>
            <pc:docMk/>
            <pc:sldMk cId="1355524946" sldId="461"/>
            <ac:picMk id="9" creationId="{1D35A782-8A47-290D-D328-EDFD761A471F}"/>
          </ac:picMkLst>
        </pc:picChg>
      </pc:sldChg>
      <pc:sldChg chg="add del">
        <pc:chgData name="Jesper Gjedde - Boyum IT" userId="33e592a2-76fd-4f4b-8bc4-91386d7f8dd2" providerId="ADAL" clId="{152023C6-BA42-4906-859E-A8DBFE43CD0D}" dt="2023-10-12T09:11:19.440" v="3479" actId="2696"/>
        <pc:sldMkLst>
          <pc:docMk/>
          <pc:sldMk cId="3530114275" sldId="462"/>
        </pc:sldMkLst>
      </pc:sldChg>
      <pc:sldChg chg="addSp delSp modSp add mod">
        <pc:chgData name="Jesper Gjedde - Boyum IT" userId="33e592a2-76fd-4f4b-8bc4-91386d7f8dd2" providerId="ADAL" clId="{152023C6-BA42-4906-859E-A8DBFE43CD0D}" dt="2023-10-05T11:07:00.045" v="1971" actId="20577"/>
        <pc:sldMkLst>
          <pc:docMk/>
          <pc:sldMk cId="2200824498" sldId="463"/>
        </pc:sldMkLst>
        <pc:spChg chg="mod">
          <ac:chgData name="Jesper Gjedde - Boyum IT" userId="33e592a2-76fd-4f4b-8bc4-91386d7f8dd2" providerId="ADAL" clId="{152023C6-BA42-4906-859E-A8DBFE43CD0D}" dt="2023-10-05T11:07:00.045" v="1971" actId="20577"/>
          <ac:spMkLst>
            <pc:docMk/>
            <pc:sldMk cId="2200824498" sldId="463"/>
            <ac:spMk id="12" creationId="{00000000-0000-0000-0000-000000000000}"/>
          </ac:spMkLst>
        </pc:spChg>
        <pc:picChg chg="add mod ord">
          <ac:chgData name="Jesper Gjedde - Boyum IT" userId="33e592a2-76fd-4f4b-8bc4-91386d7f8dd2" providerId="ADAL" clId="{152023C6-BA42-4906-859E-A8DBFE43CD0D}" dt="2023-10-05T11:04:07.545" v="1673" actId="167"/>
          <ac:picMkLst>
            <pc:docMk/>
            <pc:sldMk cId="2200824498" sldId="463"/>
            <ac:picMk id="2" creationId="{790C037A-669F-D627-8C3F-BF753E3D12B7}"/>
          </ac:picMkLst>
        </pc:picChg>
        <pc:picChg chg="del">
          <ac:chgData name="Jesper Gjedde - Boyum IT" userId="33e592a2-76fd-4f4b-8bc4-91386d7f8dd2" providerId="ADAL" clId="{152023C6-BA42-4906-859E-A8DBFE43CD0D}" dt="2023-10-05T11:04:08.572" v="1674" actId="478"/>
          <ac:picMkLst>
            <pc:docMk/>
            <pc:sldMk cId="2200824498" sldId="463"/>
            <ac:picMk id="9" creationId="{1D35A782-8A47-290D-D328-EDFD761A471F}"/>
          </ac:picMkLst>
        </pc:picChg>
      </pc:sldChg>
      <pc:sldChg chg="addSp delSp modSp add mod">
        <pc:chgData name="Jesper Gjedde - Boyum IT" userId="33e592a2-76fd-4f4b-8bc4-91386d7f8dd2" providerId="ADAL" clId="{152023C6-BA42-4906-859E-A8DBFE43CD0D}" dt="2023-10-05T11:16:24.733" v="2318"/>
        <pc:sldMkLst>
          <pc:docMk/>
          <pc:sldMk cId="3221290766" sldId="464"/>
        </pc:sldMkLst>
        <pc:spChg chg="add mod">
          <ac:chgData name="Jesper Gjedde - Boyum IT" userId="33e592a2-76fd-4f4b-8bc4-91386d7f8dd2" providerId="ADAL" clId="{152023C6-BA42-4906-859E-A8DBFE43CD0D}" dt="2023-10-05T11:11:27.329" v="2129" actId="208"/>
          <ac:spMkLst>
            <pc:docMk/>
            <pc:sldMk cId="3221290766" sldId="464"/>
            <ac:spMk id="6" creationId="{C89BE4EF-07E4-8D2D-0B1E-E7A3FCDF7596}"/>
          </ac:spMkLst>
        </pc:spChg>
        <pc:spChg chg="add mod">
          <ac:chgData name="Jesper Gjedde - Boyum IT" userId="33e592a2-76fd-4f4b-8bc4-91386d7f8dd2" providerId="ADAL" clId="{152023C6-BA42-4906-859E-A8DBFE43CD0D}" dt="2023-10-05T11:13:05.198" v="2147" actId="1038"/>
          <ac:spMkLst>
            <pc:docMk/>
            <pc:sldMk cId="3221290766" sldId="464"/>
            <ac:spMk id="8" creationId="{2D3F2993-47C3-0319-2F22-B09D48502AFD}"/>
          </ac:spMkLst>
        </pc:spChg>
        <pc:spChg chg="mod">
          <ac:chgData name="Jesper Gjedde - Boyum IT" userId="33e592a2-76fd-4f4b-8bc4-91386d7f8dd2" providerId="ADAL" clId="{152023C6-BA42-4906-859E-A8DBFE43CD0D}" dt="2023-10-05T11:16:24.733" v="2318"/>
          <ac:spMkLst>
            <pc:docMk/>
            <pc:sldMk cId="3221290766" sldId="464"/>
            <ac:spMk id="12" creationId="{00000000-0000-0000-0000-000000000000}"/>
          </ac:spMkLst>
        </pc:spChg>
        <pc:spChg chg="add mod">
          <ac:chgData name="Jesper Gjedde - Boyum IT" userId="33e592a2-76fd-4f4b-8bc4-91386d7f8dd2" providerId="ADAL" clId="{152023C6-BA42-4906-859E-A8DBFE43CD0D}" dt="2023-10-05T11:16:10.201" v="2314" actId="1076"/>
          <ac:spMkLst>
            <pc:docMk/>
            <pc:sldMk cId="3221290766" sldId="464"/>
            <ac:spMk id="14" creationId="{1A001DB1-7788-30A6-BCE6-E5A92368AA3A}"/>
          </ac:spMkLst>
        </pc:spChg>
        <pc:picChg chg="del">
          <ac:chgData name="Jesper Gjedde - Boyum IT" userId="33e592a2-76fd-4f4b-8bc4-91386d7f8dd2" providerId="ADAL" clId="{152023C6-BA42-4906-859E-A8DBFE43CD0D}" dt="2023-10-05T11:11:07.485" v="2126" actId="478"/>
          <ac:picMkLst>
            <pc:docMk/>
            <pc:sldMk cId="3221290766" sldId="464"/>
            <ac:picMk id="2" creationId="{790C037A-669F-D627-8C3F-BF753E3D12B7}"/>
          </ac:picMkLst>
        </pc:picChg>
        <pc:picChg chg="add del mod ord">
          <ac:chgData name="Jesper Gjedde - Boyum IT" userId="33e592a2-76fd-4f4b-8bc4-91386d7f8dd2" providerId="ADAL" clId="{152023C6-BA42-4906-859E-A8DBFE43CD0D}" dt="2023-10-05T11:12:56.007" v="2143" actId="478"/>
          <ac:picMkLst>
            <pc:docMk/>
            <pc:sldMk cId="3221290766" sldId="464"/>
            <ac:picMk id="5" creationId="{6014C92A-BB32-47B9-A83F-DC70D2C6E676}"/>
          </ac:picMkLst>
        </pc:picChg>
        <pc:picChg chg="add mod ord">
          <ac:chgData name="Jesper Gjedde - Boyum IT" userId="33e592a2-76fd-4f4b-8bc4-91386d7f8dd2" providerId="ADAL" clId="{152023C6-BA42-4906-859E-A8DBFE43CD0D}" dt="2023-10-05T11:13:14.815" v="2148" actId="14861"/>
          <ac:picMkLst>
            <pc:docMk/>
            <pc:sldMk cId="3221290766" sldId="464"/>
            <ac:picMk id="10" creationId="{24238675-3428-67EB-BEC5-8073DECCAA16}"/>
          </ac:picMkLst>
        </pc:picChg>
        <pc:picChg chg="add mod">
          <ac:chgData name="Jesper Gjedde - Boyum IT" userId="33e592a2-76fd-4f4b-8bc4-91386d7f8dd2" providerId="ADAL" clId="{152023C6-BA42-4906-859E-A8DBFE43CD0D}" dt="2023-10-05T11:13:55.840" v="2167" actId="14100"/>
          <ac:picMkLst>
            <pc:docMk/>
            <pc:sldMk cId="3221290766" sldId="464"/>
            <ac:picMk id="13" creationId="{04AE3CA6-A0C2-5EB8-59F4-684B2C3CE790}"/>
          </ac:picMkLst>
        </pc:picChg>
      </pc:sldChg>
      <pc:sldChg chg="addSp delSp modSp add mod">
        <pc:chgData name="Jesper Gjedde - Boyum IT" userId="33e592a2-76fd-4f4b-8bc4-91386d7f8dd2" providerId="ADAL" clId="{152023C6-BA42-4906-859E-A8DBFE43CD0D}" dt="2023-10-05T11:18:37.371" v="2432" actId="14861"/>
        <pc:sldMkLst>
          <pc:docMk/>
          <pc:sldMk cId="686296196" sldId="465"/>
        </pc:sldMkLst>
        <pc:spChg chg="del">
          <ac:chgData name="Jesper Gjedde - Boyum IT" userId="33e592a2-76fd-4f4b-8bc4-91386d7f8dd2" providerId="ADAL" clId="{152023C6-BA42-4906-859E-A8DBFE43CD0D}" dt="2023-10-05T11:18:15.962" v="2431" actId="478"/>
          <ac:spMkLst>
            <pc:docMk/>
            <pc:sldMk cId="686296196" sldId="465"/>
            <ac:spMk id="6" creationId="{C89BE4EF-07E4-8D2D-0B1E-E7A3FCDF7596}"/>
          </ac:spMkLst>
        </pc:spChg>
        <pc:spChg chg="del">
          <ac:chgData name="Jesper Gjedde - Boyum IT" userId="33e592a2-76fd-4f4b-8bc4-91386d7f8dd2" providerId="ADAL" clId="{152023C6-BA42-4906-859E-A8DBFE43CD0D}" dt="2023-10-05T11:18:15.962" v="2431" actId="478"/>
          <ac:spMkLst>
            <pc:docMk/>
            <pc:sldMk cId="686296196" sldId="465"/>
            <ac:spMk id="8" creationId="{2D3F2993-47C3-0319-2F22-B09D48502AFD}"/>
          </ac:spMkLst>
        </pc:spChg>
        <pc:spChg chg="mod">
          <ac:chgData name="Jesper Gjedde - Boyum IT" userId="33e592a2-76fd-4f4b-8bc4-91386d7f8dd2" providerId="ADAL" clId="{152023C6-BA42-4906-859E-A8DBFE43CD0D}" dt="2023-10-05T11:17:26.389" v="2424" actId="20577"/>
          <ac:spMkLst>
            <pc:docMk/>
            <pc:sldMk cId="686296196" sldId="465"/>
            <ac:spMk id="12" creationId="{00000000-0000-0000-0000-000000000000}"/>
          </ac:spMkLst>
        </pc:spChg>
        <pc:spChg chg="del">
          <ac:chgData name="Jesper Gjedde - Boyum IT" userId="33e592a2-76fd-4f4b-8bc4-91386d7f8dd2" providerId="ADAL" clId="{152023C6-BA42-4906-859E-A8DBFE43CD0D}" dt="2023-10-05T11:18:15.962" v="2431" actId="478"/>
          <ac:spMkLst>
            <pc:docMk/>
            <pc:sldMk cId="686296196" sldId="465"/>
            <ac:spMk id="14" creationId="{1A001DB1-7788-30A6-BCE6-E5A92368AA3A}"/>
          </ac:spMkLst>
        </pc:spChg>
        <pc:picChg chg="add mod ord">
          <ac:chgData name="Jesper Gjedde - Boyum IT" userId="33e592a2-76fd-4f4b-8bc4-91386d7f8dd2" providerId="ADAL" clId="{152023C6-BA42-4906-859E-A8DBFE43CD0D}" dt="2023-10-05T11:18:37.371" v="2432" actId="14861"/>
          <ac:picMkLst>
            <pc:docMk/>
            <pc:sldMk cId="686296196" sldId="465"/>
            <ac:picMk id="3" creationId="{62DC3E1F-47DC-B3E1-B83B-5603B3AF5895}"/>
          </ac:picMkLst>
        </pc:picChg>
        <pc:picChg chg="del">
          <ac:chgData name="Jesper Gjedde - Boyum IT" userId="33e592a2-76fd-4f4b-8bc4-91386d7f8dd2" providerId="ADAL" clId="{152023C6-BA42-4906-859E-A8DBFE43CD0D}" dt="2023-10-05T11:18:12.904" v="2430" actId="478"/>
          <ac:picMkLst>
            <pc:docMk/>
            <pc:sldMk cId="686296196" sldId="465"/>
            <ac:picMk id="10" creationId="{24238675-3428-67EB-BEC5-8073DECCAA16}"/>
          </ac:picMkLst>
        </pc:picChg>
        <pc:picChg chg="del">
          <ac:chgData name="Jesper Gjedde - Boyum IT" userId="33e592a2-76fd-4f4b-8bc4-91386d7f8dd2" providerId="ADAL" clId="{152023C6-BA42-4906-859E-A8DBFE43CD0D}" dt="2023-10-05T11:18:15.962" v="2431" actId="478"/>
          <ac:picMkLst>
            <pc:docMk/>
            <pc:sldMk cId="686296196" sldId="465"/>
            <ac:picMk id="13" creationId="{04AE3CA6-A0C2-5EB8-59F4-684B2C3CE790}"/>
          </ac:picMkLst>
        </pc:picChg>
      </pc:sldChg>
      <pc:sldChg chg="addSp delSp modSp add mod">
        <pc:chgData name="Jesper Gjedde - Boyum IT" userId="33e592a2-76fd-4f4b-8bc4-91386d7f8dd2" providerId="ADAL" clId="{152023C6-BA42-4906-859E-A8DBFE43CD0D}" dt="2023-10-05T11:21:56.784" v="2515" actId="14861"/>
        <pc:sldMkLst>
          <pc:docMk/>
          <pc:sldMk cId="816413286" sldId="466"/>
        </pc:sldMkLst>
        <pc:spChg chg="mod">
          <ac:chgData name="Jesper Gjedde - Boyum IT" userId="33e592a2-76fd-4f4b-8bc4-91386d7f8dd2" providerId="ADAL" clId="{152023C6-BA42-4906-859E-A8DBFE43CD0D}" dt="2023-10-05T11:20:38.579" v="2508" actId="20577"/>
          <ac:spMkLst>
            <pc:docMk/>
            <pc:sldMk cId="816413286" sldId="466"/>
            <ac:spMk id="12" creationId="{00000000-0000-0000-0000-000000000000}"/>
          </ac:spMkLst>
        </pc:spChg>
        <pc:picChg chg="del">
          <ac:chgData name="Jesper Gjedde - Boyum IT" userId="33e592a2-76fd-4f4b-8bc4-91386d7f8dd2" providerId="ADAL" clId="{152023C6-BA42-4906-859E-A8DBFE43CD0D}" dt="2023-10-05T11:21:52.503" v="2514" actId="478"/>
          <ac:picMkLst>
            <pc:docMk/>
            <pc:sldMk cId="816413286" sldId="466"/>
            <ac:picMk id="3" creationId="{62DC3E1F-47DC-B3E1-B83B-5603B3AF5895}"/>
          </ac:picMkLst>
        </pc:picChg>
        <pc:picChg chg="add mod ord">
          <ac:chgData name="Jesper Gjedde - Boyum IT" userId="33e592a2-76fd-4f4b-8bc4-91386d7f8dd2" providerId="ADAL" clId="{152023C6-BA42-4906-859E-A8DBFE43CD0D}" dt="2023-10-05T11:21:56.784" v="2515" actId="14861"/>
          <ac:picMkLst>
            <pc:docMk/>
            <pc:sldMk cId="816413286" sldId="466"/>
            <ac:picMk id="5" creationId="{81A00D15-2215-0118-3AEB-90F513A806EE}"/>
          </ac:picMkLst>
        </pc:picChg>
      </pc:sldChg>
      <pc:sldChg chg="addSp delSp modSp add mod">
        <pc:chgData name="Jesper Gjedde - Boyum IT" userId="33e592a2-76fd-4f4b-8bc4-91386d7f8dd2" providerId="ADAL" clId="{152023C6-BA42-4906-859E-A8DBFE43CD0D}" dt="2023-10-05T11:36:54.777" v="3066" actId="20577"/>
        <pc:sldMkLst>
          <pc:docMk/>
          <pc:sldMk cId="4028207441" sldId="467"/>
        </pc:sldMkLst>
        <pc:spChg chg="mod">
          <ac:chgData name="Jesper Gjedde - Boyum IT" userId="33e592a2-76fd-4f4b-8bc4-91386d7f8dd2" providerId="ADAL" clId="{152023C6-BA42-4906-859E-A8DBFE43CD0D}" dt="2023-10-05T11:36:54.777" v="3066" actId="20577"/>
          <ac:spMkLst>
            <pc:docMk/>
            <pc:sldMk cId="4028207441" sldId="467"/>
            <ac:spMk id="12" creationId="{00000000-0000-0000-0000-000000000000}"/>
          </ac:spMkLst>
        </pc:spChg>
        <pc:picChg chg="add del">
          <ac:chgData name="Jesper Gjedde - Boyum IT" userId="33e592a2-76fd-4f4b-8bc4-91386d7f8dd2" providerId="ADAL" clId="{152023C6-BA42-4906-859E-A8DBFE43CD0D}" dt="2023-10-05T11:24:04.244" v="2525" actId="478"/>
          <ac:picMkLst>
            <pc:docMk/>
            <pc:sldMk cId="4028207441" sldId="467"/>
            <ac:picMk id="3" creationId="{9502F3B6-AE50-E9A2-657E-ECF91B95B9C5}"/>
          </ac:picMkLst>
        </pc:picChg>
        <pc:picChg chg="del">
          <ac:chgData name="Jesper Gjedde - Boyum IT" userId="33e592a2-76fd-4f4b-8bc4-91386d7f8dd2" providerId="ADAL" clId="{152023C6-BA42-4906-859E-A8DBFE43CD0D}" dt="2023-10-05T11:24:47.034" v="2531" actId="478"/>
          <ac:picMkLst>
            <pc:docMk/>
            <pc:sldMk cId="4028207441" sldId="467"/>
            <ac:picMk id="5" creationId="{81A00D15-2215-0118-3AEB-90F513A806EE}"/>
          </ac:picMkLst>
        </pc:picChg>
        <pc:picChg chg="add mod ord">
          <ac:chgData name="Jesper Gjedde - Boyum IT" userId="33e592a2-76fd-4f4b-8bc4-91386d7f8dd2" providerId="ADAL" clId="{152023C6-BA42-4906-859E-A8DBFE43CD0D}" dt="2023-10-05T11:24:51.398" v="2532" actId="14861"/>
          <ac:picMkLst>
            <pc:docMk/>
            <pc:sldMk cId="4028207441" sldId="467"/>
            <ac:picMk id="8" creationId="{7DDCB17F-13EC-ECE3-1B00-8B020DB58F62}"/>
          </ac:picMkLst>
        </pc:picChg>
      </pc:sldChg>
      <pc:sldChg chg="addSp delSp modSp add mod">
        <pc:chgData name="Jesper Gjedde - Boyum IT" userId="33e592a2-76fd-4f4b-8bc4-91386d7f8dd2" providerId="ADAL" clId="{152023C6-BA42-4906-859E-A8DBFE43CD0D}" dt="2023-10-05T11:55:00.074" v="3478" actId="20577"/>
        <pc:sldMkLst>
          <pc:docMk/>
          <pc:sldMk cId="2910409128" sldId="468"/>
        </pc:sldMkLst>
        <pc:spChg chg="mod">
          <ac:chgData name="Jesper Gjedde - Boyum IT" userId="33e592a2-76fd-4f4b-8bc4-91386d7f8dd2" providerId="ADAL" clId="{152023C6-BA42-4906-859E-A8DBFE43CD0D}" dt="2023-10-05T11:55:00.074" v="3478" actId="20577"/>
          <ac:spMkLst>
            <pc:docMk/>
            <pc:sldMk cId="2910409128" sldId="468"/>
            <ac:spMk id="12" creationId="{00000000-0000-0000-0000-000000000000}"/>
          </ac:spMkLst>
        </pc:spChg>
        <pc:picChg chg="add del mod ord">
          <ac:chgData name="Jesper Gjedde - Boyum IT" userId="33e592a2-76fd-4f4b-8bc4-91386d7f8dd2" providerId="ADAL" clId="{152023C6-BA42-4906-859E-A8DBFE43CD0D}" dt="2023-10-05T11:48:04.134" v="3155" actId="478"/>
          <ac:picMkLst>
            <pc:docMk/>
            <pc:sldMk cId="2910409128" sldId="468"/>
            <ac:picMk id="3" creationId="{59114BEC-0199-287E-4D06-7B7E8CE894DA}"/>
          </ac:picMkLst>
        </pc:picChg>
        <pc:picChg chg="add mod ord">
          <ac:chgData name="Jesper Gjedde - Boyum IT" userId="33e592a2-76fd-4f4b-8bc4-91386d7f8dd2" providerId="ADAL" clId="{152023C6-BA42-4906-859E-A8DBFE43CD0D}" dt="2023-10-05T11:48:08.073" v="3156" actId="14861"/>
          <ac:picMkLst>
            <pc:docMk/>
            <pc:sldMk cId="2910409128" sldId="468"/>
            <ac:picMk id="6" creationId="{B146CE62-B910-CE6A-0C0F-BE97A05F74E7}"/>
          </ac:picMkLst>
        </pc:picChg>
        <pc:picChg chg="del">
          <ac:chgData name="Jesper Gjedde - Boyum IT" userId="33e592a2-76fd-4f4b-8bc4-91386d7f8dd2" providerId="ADAL" clId="{152023C6-BA42-4906-859E-A8DBFE43CD0D}" dt="2023-10-05T11:44:41.529" v="3080" actId="478"/>
          <ac:picMkLst>
            <pc:docMk/>
            <pc:sldMk cId="2910409128" sldId="468"/>
            <ac:picMk id="8" creationId="{7DDCB17F-13EC-ECE3-1B00-8B020DB58F62}"/>
          </ac:picMkLst>
        </pc:picChg>
        <pc:picChg chg="add del mod">
          <ac:chgData name="Jesper Gjedde - Boyum IT" userId="33e592a2-76fd-4f4b-8bc4-91386d7f8dd2" providerId="ADAL" clId="{152023C6-BA42-4906-859E-A8DBFE43CD0D}" dt="2023-10-05T11:53:06.782" v="3356" actId="478"/>
          <ac:picMkLst>
            <pc:docMk/>
            <pc:sldMk cId="2910409128" sldId="468"/>
            <ac:picMk id="10" creationId="{4F3A1058-EBA2-797E-8B49-E36B16A04B1C}"/>
          </ac:picMkLst>
        </pc:picChg>
      </pc:sldChg>
    </pc:docChg>
  </pc:docChgLst>
  <pc:docChgLst>
    <pc:chgData name="Jesper Gjedde - Boyum IT" userId="33e592a2-76fd-4f4b-8bc4-91386d7f8dd2" providerId="ADAL" clId="{B97A75A9-D13B-4B8A-8B8C-291D54DEE2D4}"/>
    <pc:docChg chg="undo custSel addSld modSld sldOrd">
      <pc:chgData name="Jesper Gjedde - Boyum IT" userId="33e592a2-76fd-4f4b-8bc4-91386d7f8dd2" providerId="ADAL" clId="{B97A75A9-D13B-4B8A-8B8C-291D54DEE2D4}" dt="2024-10-28T08:40:25.425" v="71" actId="14100"/>
      <pc:docMkLst>
        <pc:docMk/>
      </pc:docMkLst>
      <pc:sldChg chg="modSp mod">
        <pc:chgData name="Jesper Gjedde - Boyum IT" userId="33e592a2-76fd-4f4b-8bc4-91386d7f8dd2" providerId="ADAL" clId="{B97A75A9-D13B-4B8A-8B8C-291D54DEE2D4}" dt="2024-10-28T08:34:43.005" v="11" actId="20577"/>
        <pc:sldMkLst>
          <pc:docMk/>
          <pc:sldMk cId="2569236781" sldId="420"/>
        </pc:sldMkLst>
        <pc:spChg chg="mod">
          <ac:chgData name="Jesper Gjedde - Boyum IT" userId="33e592a2-76fd-4f4b-8bc4-91386d7f8dd2" providerId="ADAL" clId="{B97A75A9-D13B-4B8A-8B8C-291D54DEE2D4}" dt="2024-10-28T08:34:43.005" v="11" actId="20577"/>
          <ac:spMkLst>
            <pc:docMk/>
            <pc:sldMk cId="2569236781" sldId="420"/>
            <ac:spMk id="4" creationId="{00000000-0000-0000-0000-000000000000}"/>
          </ac:spMkLst>
        </pc:spChg>
      </pc:sldChg>
      <pc:sldChg chg="add">
        <pc:chgData name="Jesper Gjedde - Boyum IT" userId="33e592a2-76fd-4f4b-8bc4-91386d7f8dd2" providerId="ADAL" clId="{B97A75A9-D13B-4B8A-8B8C-291D54DEE2D4}" dt="2024-10-28T08:34:32.003" v="0" actId="2890"/>
        <pc:sldMkLst>
          <pc:docMk/>
          <pc:sldMk cId="274480719" sldId="478"/>
        </pc:sldMkLst>
      </pc:sldChg>
      <pc:sldChg chg="addSp delSp modSp add mod ord">
        <pc:chgData name="Jesper Gjedde - Boyum IT" userId="33e592a2-76fd-4f4b-8bc4-91386d7f8dd2" providerId="ADAL" clId="{B97A75A9-D13B-4B8A-8B8C-291D54DEE2D4}" dt="2024-10-28T08:38:27.514" v="51" actId="14100"/>
        <pc:sldMkLst>
          <pc:docMk/>
          <pc:sldMk cId="2278888110" sldId="479"/>
        </pc:sldMkLst>
        <pc:spChg chg="add mod">
          <ac:chgData name="Jesper Gjedde - Boyum IT" userId="33e592a2-76fd-4f4b-8bc4-91386d7f8dd2" providerId="ADAL" clId="{B97A75A9-D13B-4B8A-8B8C-291D54DEE2D4}" dt="2024-10-28T08:37:48.927" v="38" actId="14100"/>
          <ac:spMkLst>
            <pc:docMk/>
            <pc:sldMk cId="2278888110" sldId="479"/>
            <ac:spMk id="3" creationId="{7C9F62D7-07F8-1B01-130D-427236F2273B}"/>
          </ac:spMkLst>
        </pc:spChg>
        <pc:spChg chg="add mod">
          <ac:chgData name="Jesper Gjedde - Boyum IT" userId="33e592a2-76fd-4f4b-8bc4-91386d7f8dd2" providerId="ADAL" clId="{B97A75A9-D13B-4B8A-8B8C-291D54DEE2D4}" dt="2024-10-28T08:38:07.758" v="43" actId="14100"/>
          <ac:spMkLst>
            <pc:docMk/>
            <pc:sldMk cId="2278888110" sldId="479"/>
            <ac:spMk id="5" creationId="{001037C9-2DA9-E334-C2BD-18A7101A5A5B}"/>
          </ac:spMkLst>
        </pc:spChg>
        <pc:spChg chg="add mod">
          <ac:chgData name="Jesper Gjedde - Boyum IT" userId="33e592a2-76fd-4f4b-8bc4-91386d7f8dd2" providerId="ADAL" clId="{B97A75A9-D13B-4B8A-8B8C-291D54DEE2D4}" dt="2024-10-28T08:38:27.514" v="51" actId="14100"/>
          <ac:spMkLst>
            <pc:docMk/>
            <pc:sldMk cId="2278888110" sldId="479"/>
            <ac:spMk id="6" creationId="{32E73438-AA63-A332-6DF3-5CA0E8417E8D}"/>
          </ac:spMkLst>
        </pc:spChg>
        <pc:spChg chg="mod">
          <ac:chgData name="Jesper Gjedde - Boyum IT" userId="33e592a2-76fd-4f4b-8bc4-91386d7f8dd2" providerId="ADAL" clId="{B97A75A9-D13B-4B8A-8B8C-291D54DEE2D4}" dt="2024-10-28T08:34:59.053" v="16" actId="20577"/>
          <ac:spMkLst>
            <pc:docMk/>
            <pc:sldMk cId="2278888110" sldId="479"/>
            <ac:spMk id="7" creationId="{EC9A12DD-0A83-8774-AD07-6F26DBBD964F}"/>
          </ac:spMkLst>
        </pc:spChg>
        <pc:spChg chg="mod">
          <ac:chgData name="Jesper Gjedde - Boyum IT" userId="33e592a2-76fd-4f4b-8bc4-91386d7f8dd2" providerId="ADAL" clId="{B97A75A9-D13B-4B8A-8B8C-291D54DEE2D4}" dt="2024-10-28T08:37:06.686" v="29" actId="15"/>
          <ac:spMkLst>
            <pc:docMk/>
            <pc:sldMk cId="2278888110" sldId="479"/>
            <ac:spMk id="12" creationId="{950BDE33-9971-9631-4AF3-50D4899DD154}"/>
          </ac:spMkLst>
        </pc:spChg>
        <pc:picChg chg="add mod">
          <ac:chgData name="Jesper Gjedde - Boyum IT" userId="33e592a2-76fd-4f4b-8bc4-91386d7f8dd2" providerId="ADAL" clId="{B97A75A9-D13B-4B8A-8B8C-291D54DEE2D4}" dt="2024-10-28T08:37:30.199" v="34" actId="1076"/>
          <ac:picMkLst>
            <pc:docMk/>
            <pc:sldMk cId="2278888110" sldId="479"/>
            <ac:picMk id="2" creationId="{AE66A82E-23A9-D20D-BC0C-40E2142177C0}"/>
          </ac:picMkLst>
        </pc:picChg>
        <pc:picChg chg="del">
          <ac:chgData name="Jesper Gjedde - Boyum IT" userId="33e592a2-76fd-4f4b-8bc4-91386d7f8dd2" providerId="ADAL" clId="{B97A75A9-D13B-4B8A-8B8C-291D54DEE2D4}" dt="2024-10-28T08:37:32.383" v="35" actId="478"/>
          <ac:picMkLst>
            <pc:docMk/>
            <pc:sldMk cId="2278888110" sldId="479"/>
            <ac:picMk id="13" creationId="{221668D6-0181-876F-D26C-D28987139A18}"/>
          </ac:picMkLst>
        </pc:picChg>
      </pc:sldChg>
      <pc:sldChg chg="addSp delSp modSp add mod">
        <pc:chgData name="Jesper Gjedde - Boyum IT" userId="33e592a2-76fd-4f4b-8bc4-91386d7f8dd2" providerId="ADAL" clId="{B97A75A9-D13B-4B8A-8B8C-291D54DEE2D4}" dt="2024-10-28T08:40:25.425" v="71" actId="14100"/>
        <pc:sldMkLst>
          <pc:docMk/>
          <pc:sldMk cId="3628518954" sldId="480"/>
        </pc:sldMkLst>
        <pc:spChg chg="mod">
          <ac:chgData name="Jesper Gjedde - Boyum IT" userId="33e592a2-76fd-4f4b-8bc4-91386d7f8dd2" providerId="ADAL" clId="{B97A75A9-D13B-4B8A-8B8C-291D54DEE2D4}" dt="2024-10-28T08:39:42.891" v="65" actId="1037"/>
          <ac:spMkLst>
            <pc:docMk/>
            <pc:sldMk cId="3628518954" sldId="480"/>
            <ac:spMk id="3" creationId="{44AA9878-55E9-37BA-3D2E-3DAB5EED86AD}"/>
          </ac:spMkLst>
        </pc:spChg>
        <pc:spChg chg="mod">
          <ac:chgData name="Jesper Gjedde - Boyum IT" userId="33e592a2-76fd-4f4b-8bc4-91386d7f8dd2" providerId="ADAL" clId="{B97A75A9-D13B-4B8A-8B8C-291D54DEE2D4}" dt="2024-10-28T08:40:25.425" v="71" actId="14100"/>
          <ac:spMkLst>
            <pc:docMk/>
            <pc:sldMk cId="3628518954" sldId="480"/>
            <ac:spMk id="5" creationId="{7C9C4C6B-7D14-0717-E155-9659B22C5762}"/>
          </ac:spMkLst>
        </pc:spChg>
        <pc:spChg chg="del">
          <ac:chgData name="Jesper Gjedde - Boyum IT" userId="33e592a2-76fd-4f4b-8bc4-91386d7f8dd2" providerId="ADAL" clId="{B97A75A9-D13B-4B8A-8B8C-291D54DEE2D4}" dt="2024-10-28T08:39:14.692" v="59" actId="478"/>
          <ac:spMkLst>
            <pc:docMk/>
            <pc:sldMk cId="3628518954" sldId="480"/>
            <ac:spMk id="6" creationId="{B9180FA9-BDA1-DBBC-3A2C-48ACF0FF2952}"/>
          </ac:spMkLst>
        </pc:spChg>
        <pc:spChg chg="del">
          <ac:chgData name="Jesper Gjedde - Boyum IT" userId="33e592a2-76fd-4f4b-8bc4-91386d7f8dd2" providerId="ADAL" clId="{B97A75A9-D13B-4B8A-8B8C-291D54DEE2D4}" dt="2024-10-28T08:39:21.627" v="61" actId="478"/>
          <ac:spMkLst>
            <pc:docMk/>
            <pc:sldMk cId="3628518954" sldId="480"/>
            <ac:spMk id="10" creationId="{B5F693BF-4745-EE6C-08CA-22F63698CDA6}"/>
          </ac:spMkLst>
        </pc:spChg>
        <pc:spChg chg="mod">
          <ac:chgData name="Jesper Gjedde - Boyum IT" userId="33e592a2-76fd-4f4b-8bc4-91386d7f8dd2" providerId="ADAL" clId="{B97A75A9-D13B-4B8A-8B8C-291D54DEE2D4}" dt="2024-10-28T08:40:10.766" v="69" actId="15"/>
          <ac:spMkLst>
            <pc:docMk/>
            <pc:sldMk cId="3628518954" sldId="480"/>
            <ac:spMk id="12" creationId="{97ED7F46-B132-68EE-A1AD-8A772D091865}"/>
          </ac:spMkLst>
        </pc:spChg>
        <pc:picChg chg="del">
          <ac:chgData name="Jesper Gjedde - Boyum IT" userId="33e592a2-76fd-4f4b-8bc4-91386d7f8dd2" providerId="ADAL" clId="{B97A75A9-D13B-4B8A-8B8C-291D54DEE2D4}" dt="2024-10-28T08:39:10.105" v="58" actId="478"/>
          <ac:picMkLst>
            <pc:docMk/>
            <pc:sldMk cId="3628518954" sldId="480"/>
            <ac:picMk id="2" creationId="{CC699824-8B41-6CCD-B23A-467EEE0F509E}"/>
          </ac:picMkLst>
        </pc:picChg>
        <pc:picChg chg="add mod ord">
          <ac:chgData name="Jesper Gjedde - Boyum IT" userId="33e592a2-76fd-4f4b-8bc4-91386d7f8dd2" providerId="ADAL" clId="{B97A75A9-D13B-4B8A-8B8C-291D54DEE2D4}" dt="2024-10-28T08:39:08.526" v="57" actId="167"/>
          <ac:picMkLst>
            <pc:docMk/>
            <pc:sldMk cId="3628518954" sldId="480"/>
            <ac:picMk id="8" creationId="{80A0B86F-35B1-9853-1C52-78EA2D297D0B}"/>
          </ac:picMkLst>
        </pc:picChg>
        <pc:picChg chg="add mod ord">
          <ac:chgData name="Jesper Gjedde - Boyum IT" userId="33e592a2-76fd-4f4b-8bc4-91386d7f8dd2" providerId="ADAL" clId="{B97A75A9-D13B-4B8A-8B8C-291D54DEE2D4}" dt="2024-10-28T08:39:17.843" v="60" actId="1076"/>
          <ac:picMkLst>
            <pc:docMk/>
            <pc:sldMk cId="3628518954" sldId="480"/>
            <ac:picMk id="9" creationId="{F16E2B3E-96D2-C626-E2FF-9DE91C29045C}"/>
          </ac:picMkLst>
        </pc:picChg>
      </pc:sldChg>
    </pc:docChg>
  </pc:docChgLst>
  <pc:docChgLst>
    <pc:chgData name="Jesper Gjedde - Boyum IT" userId="S::jegj@boyum-it.com::33e592a2-76fd-4f4b-8bc4-91386d7f8dd2" providerId="AD" clId="Web-{4DFB1CD5-0BC6-488C-945D-74688AF8FCC0}"/>
    <pc:docChg chg="modSld">
      <pc:chgData name="Jesper Gjedde - Boyum IT" userId="S::jegj@boyum-it.com::33e592a2-76fd-4f4b-8bc4-91386d7f8dd2" providerId="AD" clId="Web-{4DFB1CD5-0BC6-488C-945D-74688AF8FCC0}" dt="2024-04-29T06:39:53.125" v="0" actId="20577"/>
      <pc:docMkLst>
        <pc:docMk/>
      </pc:docMkLst>
      <pc:sldChg chg="modSp">
        <pc:chgData name="Jesper Gjedde - Boyum IT" userId="S::jegj@boyum-it.com::33e592a2-76fd-4f4b-8bc4-91386d7f8dd2" providerId="AD" clId="Web-{4DFB1CD5-0BC6-488C-945D-74688AF8FCC0}" dt="2024-04-29T06:39:53.125" v="0" actId="20577"/>
        <pc:sldMkLst>
          <pc:docMk/>
          <pc:sldMk cId="74417278" sldId="258"/>
        </pc:sldMkLst>
        <pc:spChg chg="mod">
          <ac:chgData name="Jesper Gjedde - Boyum IT" userId="S::jegj@boyum-it.com::33e592a2-76fd-4f4b-8bc4-91386d7f8dd2" providerId="AD" clId="Web-{4DFB1CD5-0BC6-488C-945D-74688AF8FCC0}" dt="2024-04-29T06:39:53.125" v="0" actId="20577"/>
          <ac:spMkLst>
            <pc:docMk/>
            <pc:sldMk cId="74417278" sldId="258"/>
            <ac:spMk id="14" creationId="{00000000-0000-0000-0000-000000000000}"/>
          </ac:spMkLst>
        </pc:spChg>
      </pc:sldChg>
    </pc:docChg>
  </pc:docChgLst>
  <pc:docChgLst>
    <pc:chgData name="Jesper Gjedde - Boyum IT" userId="S::jegj@boyum-it.com::33e592a2-76fd-4f4b-8bc4-91386d7f8dd2" providerId="AD" clId="Web-{9EF053F5-376F-44A9-BC66-F1C0375198CE}"/>
    <pc:docChg chg="addSld modSld sldOrd">
      <pc:chgData name="Jesper Gjedde - Boyum IT" userId="S::jegj@boyum-it.com::33e592a2-76fd-4f4b-8bc4-91386d7f8dd2" providerId="AD" clId="Web-{9EF053F5-376F-44A9-BC66-F1C0375198CE}" dt="2024-04-18T07:18:11.739" v="125" actId="20577"/>
      <pc:docMkLst>
        <pc:docMk/>
      </pc:docMkLst>
      <pc:sldChg chg="modSp">
        <pc:chgData name="Jesper Gjedde - Boyum IT" userId="S::jegj@boyum-it.com::33e592a2-76fd-4f4b-8bc4-91386d7f8dd2" providerId="AD" clId="Web-{9EF053F5-376F-44A9-BC66-F1C0375198CE}" dt="2024-04-18T07:06:59.580" v="6" actId="20577"/>
        <pc:sldMkLst>
          <pc:docMk/>
          <pc:sldMk cId="2569236781" sldId="420"/>
        </pc:sldMkLst>
        <pc:spChg chg="mod">
          <ac:chgData name="Jesper Gjedde - Boyum IT" userId="S::jegj@boyum-it.com::33e592a2-76fd-4f4b-8bc4-91386d7f8dd2" providerId="AD" clId="Web-{9EF053F5-376F-44A9-BC66-F1C0375198CE}" dt="2024-04-18T07:06:59.580" v="6" actId="20577"/>
          <ac:spMkLst>
            <pc:docMk/>
            <pc:sldMk cId="2569236781" sldId="420"/>
            <ac:spMk id="4" creationId="{00000000-0000-0000-0000-000000000000}"/>
          </ac:spMkLst>
        </pc:spChg>
      </pc:sldChg>
      <pc:sldChg chg="addSp delSp modSp ord">
        <pc:chgData name="Jesper Gjedde - Boyum IT" userId="S::jegj@boyum-it.com::33e592a2-76fd-4f4b-8bc4-91386d7f8dd2" providerId="AD" clId="Web-{9EF053F5-376F-44A9-BC66-F1C0375198CE}" dt="2024-04-18T07:15:22.219" v="87" actId="14100"/>
        <pc:sldMkLst>
          <pc:docMk/>
          <pc:sldMk cId="3369648737" sldId="421"/>
        </pc:sldMkLst>
        <pc:spChg chg="mod">
          <ac:chgData name="Jesper Gjedde - Boyum IT" userId="S::jegj@boyum-it.com::33e592a2-76fd-4f4b-8bc4-91386d7f8dd2" providerId="AD" clId="Web-{9EF053F5-376F-44A9-BC66-F1C0375198CE}" dt="2024-04-18T07:07:18.206" v="9" actId="20577"/>
          <ac:spMkLst>
            <pc:docMk/>
            <pc:sldMk cId="3369648737" sldId="421"/>
            <ac:spMk id="7" creationId="{DF00AA3D-2219-4F5E-B371-376DFCE53509}"/>
          </ac:spMkLst>
        </pc:spChg>
        <pc:spChg chg="add mod">
          <ac:chgData name="Jesper Gjedde - Boyum IT" userId="S::jegj@boyum-it.com::33e592a2-76fd-4f4b-8bc4-91386d7f8dd2" providerId="AD" clId="Web-{9EF053F5-376F-44A9-BC66-F1C0375198CE}" dt="2024-04-18T07:15:22.219" v="87" actId="14100"/>
          <ac:spMkLst>
            <pc:docMk/>
            <pc:sldMk cId="3369648737" sldId="421"/>
            <ac:spMk id="10" creationId="{8C5F2FBE-99C6-BE94-8302-1BCCACF64E69}"/>
          </ac:spMkLst>
        </pc:spChg>
        <pc:spChg chg="mod">
          <ac:chgData name="Jesper Gjedde - Boyum IT" userId="S::jegj@boyum-it.com::33e592a2-76fd-4f4b-8bc4-91386d7f8dd2" providerId="AD" clId="Web-{9EF053F5-376F-44A9-BC66-F1C0375198CE}" dt="2024-04-18T07:09:40.991" v="14" actId="20577"/>
          <ac:spMkLst>
            <pc:docMk/>
            <pc:sldMk cId="3369648737" sldId="421"/>
            <ac:spMk id="12" creationId="{00000000-0000-0000-0000-000000000000}"/>
          </ac:spMkLst>
        </pc:spChg>
        <pc:spChg chg="add del">
          <ac:chgData name="Jesper Gjedde - Boyum IT" userId="S::jegj@boyum-it.com::33e592a2-76fd-4f4b-8bc4-91386d7f8dd2" providerId="AD" clId="Web-{9EF053F5-376F-44A9-BC66-F1C0375198CE}" dt="2024-04-18T07:15:05.219" v="81"/>
          <ac:spMkLst>
            <pc:docMk/>
            <pc:sldMk cId="3369648737" sldId="421"/>
            <ac:spMk id="14" creationId="{CDAA864C-9D4F-5A2E-1F53-79E6A0B8E655}"/>
          </ac:spMkLst>
        </pc:spChg>
        <pc:spChg chg="add mod">
          <ac:chgData name="Jesper Gjedde - Boyum IT" userId="S::jegj@boyum-it.com::33e592a2-76fd-4f4b-8bc4-91386d7f8dd2" providerId="AD" clId="Web-{9EF053F5-376F-44A9-BC66-F1C0375198CE}" dt="2024-04-18T07:15:15.656" v="85" actId="1076"/>
          <ac:spMkLst>
            <pc:docMk/>
            <pc:sldMk cId="3369648737" sldId="421"/>
            <ac:spMk id="16" creationId="{F73C6157-45C9-2C87-2C67-2316E1603AA9}"/>
          </ac:spMkLst>
        </pc:spChg>
        <pc:picChg chg="add del mod">
          <ac:chgData name="Jesper Gjedde - Boyum IT" userId="S::jegj@boyum-it.com::33e592a2-76fd-4f4b-8bc4-91386d7f8dd2" providerId="AD" clId="Web-{9EF053F5-376F-44A9-BC66-F1C0375198CE}" dt="2024-04-18T07:09:57.241" v="18"/>
          <ac:picMkLst>
            <pc:docMk/>
            <pc:sldMk cId="3369648737" sldId="421"/>
            <ac:picMk id="2" creationId="{235CAC7F-93A7-BCC5-F69A-14EC0C5DC8DF}"/>
          </ac:picMkLst>
        </pc:picChg>
        <pc:picChg chg="add mod">
          <ac:chgData name="Jesper Gjedde - Boyum IT" userId="S::jegj@boyum-it.com::33e592a2-76fd-4f4b-8bc4-91386d7f8dd2" providerId="AD" clId="Web-{9EF053F5-376F-44A9-BC66-F1C0375198CE}" dt="2024-04-18T07:10:25.211" v="21" actId="1076"/>
          <ac:picMkLst>
            <pc:docMk/>
            <pc:sldMk cId="3369648737" sldId="421"/>
            <ac:picMk id="3" creationId="{9691B239-93CE-43E1-6802-A9DAFC907D8B}"/>
          </ac:picMkLst>
        </pc:picChg>
        <pc:picChg chg="add del mod">
          <ac:chgData name="Jesper Gjedde - Boyum IT" userId="S::jegj@boyum-it.com::33e592a2-76fd-4f4b-8bc4-91386d7f8dd2" providerId="AD" clId="Web-{9EF053F5-376F-44A9-BC66-F1C0375198CE}" dt="2024-04-18T07:14:47.062" v="75"/>
          <ac:picMkLst>
            <pc:docMk/>
            <pc:sldMk cId="3369648737" sldId="421"/>
            <ac:picMk id="5" creationId="{5453179D-D620-8D83-0A38-75B4519BE13D}"/>
          </ac:picMkLst>
        </pc:picChg>
        <pc:picChg chg="add mod">
          <ac:chgData name="Jesper Gjedde - Boyum IT" userId="S::jegj@boyum-it.com::33e592a2-76fd-4f4b-8bc4-91386d7f8dd2" providerId="AD" clId="Web-{9EF053F5-376F-44A9-BC66-F1C0375198CE}" dt="2024-04-18T07:10:57.415" v="29" actId="1076"/>
          <ac:picMkLst>
            <pc:docMk/>
            <pc:sldMk cId="3369648737" sldId="421"/>
            <ac:picMk id="6" creationId="{49972659-F71A-B70B-50B2-64C9F35881D1}"/>
          </ac:picMkLst>
        </pc:picChg>
        <pc:picChg chg="add del mod">
          <ac:chgData name="Jesper Gjedde - Boyum IT" userId="S::jegj@boyum-it.com::33e592a2-76fd-4f4b-8bc4-91386d7f8dd2" providerId="AD" clId="Web-{9EF053F5-376F-44A9-BC66-F1C0375198CE}" dt="2024-04-18T07:15:01.593" v="79"/>
          <ac:picMkLst>
            <pc:docMk/>
            <pc:sldMk cId="3369648737" sldId="421"/>
            <ac:picMk id="8" creationId="{8DCCBFD7-F7AF-80DC-E455-4F400F83A6C2}"/>
          </ac:picMkLst>
        </pc:picChg>
        <pc:picChg chg="del">
          <ac:chgData name="Jesper Gjedde - Boyum IT" userId="S::jegj@boyum-it.com::33e592a2-76fd-4f4b-8bc4-91386d7f8dd2" providerId="AD" clId="Web-{9EF053F5-376F-44A9-BC66-F1C0375198CE}" dt="2024-04-18T07:10:27.305" v="22"/>
          <ac:picMkLst>
            <pc:docMk/>
            <pc:sldMk cId="3369648737" sldId="421"/>
            <ac:picMk id="13" creationId="{60626816-FEA0-B495-8CA4-699728A61557}"/>
          </ac:picMkLst>
        </pc:picChg>
        <pc:picChg chg="del">
          <ac:chgData name="Jesper Gjedde - Boyum IT" userId="S::jegj@boyum-it.com::33e592a2-76fd-4f4b-8bc4-91386d7f8dd2" providerId="AD" clId="Web-{9EF053F5-376F-44A9-BC66-F1C0375198CE}" dt="2024-04-18T07:09:42.663" v="15"/>
          <ac:picMkLst>
            <pc:docMk/>
            <pc:sldMk cId="3369648737" sldId="421"/>
            <ac:picMk id="15" creationId="{83643D82-F0FB-4D8A-E122-DB5C7CA37E14}"/>
          </ac:picMkLst>
        </pc:picChg>
      </pc:sldChg>
      <pc:sldChg chg="add replId">
        <pc:chgData name="Jesper Gjedde - Boyum IT" userId="S::jegj@boyum-it.com::33e592a2-76fd-4f4b-8bc4-91386d7f8dd2" providerId="AD" clId="Web-{9EF053F5-376F-44A9-BC66-F1C0375198CE}" dt="2024-04-18T07:06:44.142" v="0"/>
        <pc:sldMkLst>
          <pc:docMk/>
          <pc:sldMk cId="70017643" sldId="469"/>
        </pc:sldMkLst>
      </pc:sldChg>
      <pc:sldChg chg="add replId">
        <pc:chgData name="Jesper Gjedde - Boyum IT" userId="S::jegj@boyum-it.com::33e592a2-76fd-4f4b-8bc4-91386d7f8dd2" providerId="AD" clId="Web-{9EF053F5-376F-44A9-BC66-F1C0375198CE}" dt="2024-04-18T07:07:08.737" v="7"/>
        <pc:sldMkLst>
          <pc:docMk/>
          <pc:sldMk cId="1491734864" sldId="470"/>
        </pc:sldMkLst>
      </pc:sldChg>
      <pc:sldChg chg="addSp delSp modSp add ord replId">
        <pc:chgData name="Jesper Gjedde - Boyum IT" userId="S::jegj@boyum-it.com::33e592a2-76fd-4f4b-8bc4-91386d7f8dd2" providerId="AD" clId="Web-{9EF053F5-376F-44A9-BC66-F1C0375198CE}" dt="2024-04-18T07:18:11.739" v="125" actId="20577"/>
        <pc:sldMkLst>
          <pc:docMk/>
          <pc:sldMk cId="3792088051" sldId="471"/>
        </pc:sldMkLst>
        <pc:spChg chg="add mod">
          <ac:chgData name="Jesper Gjedde - Boyum IT" userId="S::jegj@boyum-it.com::33e592a2-76fd-4f4b-8bc4-91386d7f8dd2" providerId="AD" clId="Web-{9EF053F5-376F-44A9-BC66-F1C0375198CE}" dt="2024-04-18T07:18:05.786" v="121" actId="1076"/>
          <ac:spMkLst>
            <pc:docMk/>
            <pc:sldMk cId="3792088051" sldId="471"/>
            <ac:spMk id="10" creationId="{3FD81E44-F3DE-5647-DCBB-1A5E2FEBF2FE}"/>
          </ac:spMkLst>
        </pc:spChg>
        <pc:spChg chg="add del mod">
          <ac:chgData name="Jesper Gjedde - Boyum IT" userId="S::jegj@boyum-it.com::33e592a2-76fd-4f4b-8bc4-91386d7f8dd2" providerId="AD" clId="Web-{9EF053F5-376F-44A9-BC66-F1C0375198CE}" dt="2024-04-18T07:17:54.208" v="117"/>
          <ac:spMkLst>
            <pc:docMk/>
            <pc:sldMk cId="3792088051" sldId="471"/>
            <ac:spMk id="11" creationId="{7E988C1E-1763-192C-9E81-56CCDD445E30}"/>
          </ac:spMkLst>
        </pc:spChg>
        <pc:spChg chg="mod">
          <ac:chgData name="Jesper Gjedde - Boyum IT" userId="S::jegj@boyum-it.com::33e592a2-76fd-4f4b-8bc4-91386d7f8dd2" providerId="AD" clId="Web-{9EF053F5-376F-44A9-BC66-F1C0375198CE}" dt="2024-04-18T07:18:11.739" v="125" actId="20577"/>
          <ac:spMkLst>
            <pc:docMk/>
            <pc:sldMk cId="3792088051" sldId="471"/>
            <ac:spMk id="12" creationId="{00000000-0000-0000-0000-000000000000}"/>
          </ac:spMkLst>
        </pc:spChg>
        <pc:picChg chg="add del mod ord">
          <ac:chgData name="Jesper Gjedde - Boyum IT" userId="S::jegj@boyum-it.com::33e592a2-76fd-4f4b-8bc4-91386d7f8dd2" providerId="AD" clId="Web-{9EF053F5-376F-44A9-BC66-F1C0375198CE}" dt="2024-04-18T07:17:51.286" v="116"/>
          <ac:picMkLst>
            <pc:docMk/>
            <pc:sldMk cId="3792088051" sldId="471"/>
            <ac:picMk id="2" creationId="{F0A65D84-7859-D13E-92A6-B515DD25A25D}"/>
          </ac:picMkLst>
        </pc:picChg>
        <pc:picChg chg="del">
          <ac:chgData name="Jesper Gjedde - Boyum IT" userId="S::jegj@boyum-it.com::33e592a2-76fd-4f4b-8bc4-91386d7f8dd2" providerId="AD" clId="Web-{9EF053F5-376F-44A9-BC66-F1C0375198CE}" dt="2024-04-18T07:12:46.449" v="49"/>
          <ac:picMkLst>
            <pc:docMk/>
            <pc:sldMk cId="3792088051" sldId="471"/>
            <ac:picMk id="3" creationId="{9691B239-93CE-43E1-6802-A9DAFC907D8B}"/>
          </ac:picMkLst>
        </pc:picChg>
        <pc:picChg chg="del mod">
          <ac:chgData name="Jesper Gjedde - Boyum IT" userId="S::jegj@boyum-it.com::33e592a2-76fd-4f4b-8bc4-91386d7f8dd2" providerId="AD" clId="Web-{9EF053F5-376F-44A9-BC66-F1C0375198CE}" dt="2024-04-18T07:13:48.732" v="63"/>
          <ac:picMkLst>
            <pc:docMk/>
            <pc:sldMk cId="3792088051" sldId="471"/>
            <ac:picMk id="5" creationId="{5453179D-D620-8D83-0A38-75B4519BE13D}"/>
          </ac:picMkLst>
        </pc:picChg>
        <pc:picChg chg="del">
          <ac:chgData name="Jesper Gjedde - Boyum IT" userId="S::jegj@boyum-it.com::33e592a2-76fd-4f4b-8bc4-91386d7f8dd2" providerId="AD" clId="Web-{9EF053F5-376F-44A9-BC66-F1C0375198CE}" dt="2024-04-18T07:12:28.355" v="43"/>
          <ac:picMkLst>
            <pc:docMk/>
            <pc:sldMk cId="3792088051" sldId="471"/>
            <ac:picMk id="6" creationId="{49972659-F71A-B70B-50B2-64C9F35881D1}"/>
          </ac:picMkLst>
        </pc:picChg>
        <pc:picChg chg="del mod">
          <ac:chgData name="Jesper Gjedde - Boyum IT" userId="S::jegj@boyum-it.com::33e592a2-76fd-4f4b-8bc4-91386d7f8dd2" providerId="AD" clId="Web-{9EF053F5-376F-44A9-BC66-F1C0375198CE}" dt="2024-04-18T07:14:11.498" v="68"/>
          <ac:picMkLst>
            <pc:docMk/>
            <pc:sldMk cId="3792088051" sldId="471"/>
            <ac:picMk id="8" creationId="{8DCCBFD7-F7AF-80DC-E455-4F400F83A6C2}"/>
          </ac:picMkLst>
        </pc:picChg>
        <pc:picChg chg="add del mod ord">
          <ac:chgData name="Jesper Gjedde - Boyum IT" userId="S::jegj@boyum-it.com::33e592a2-76fd-4f4b-8bc4-91386d7f8dd2" providerId="AD" clId="Web-{9EF053F5-376F-44A9-BC66-F1C0375198CE}" dt="2024-04-18T07:17:44.129" v="114"/>
          <ac:picMkLst>
            <pc:docMk/>
            <pc:sldMk cId="3792088051" sldId="471"/>
            <ac:picMk id="9" creationId="{EDB6C610-0ED7-BCB4-52A9-C9FBCD24CEA8}"/>
          </ac:picMkLst>
        </pc:picChg>
        <pc:picChg chg="add mod ord">
          <ac:chgData name="Jesper Gjedde - Boyum IT" userId="S::jegj@boyum-it.com::33e592a2-76fd-4f4b-8bc4-91386d7f8dd2" providerId="AD" clId="Web-{9EF053F5-376F-44A9-BC66-F1C0375198CE}" dt="2024-04-18T07:17:49.598" v="115"/>
          <ac:picMkLst>
            <pc:docMk/>
            <pc:sldMk cId="3792088051" sldId="471"/>
            <ac:picMk id="13" creationId="{EDAF2EF0-E3F8-0460-97CE-E9DDF4801B93}"/>
          </ac:picMkLst>
        </pc:picChg>
      </pc:sldChg>
      <pc:sldChg chg="modSp add replId">
        <pc:chgData name="Jesper Gjedde - Boyum IT" userId="S::jegj@boyum-it.com::33e592a2-76fd-4f4b-8bc4-91386d7f8dd2" providerId="AD" clId="Web-{9EF053F5-376F-44A9-BC66-F1C0375198CE}" dt="2024-04-18T07:16:09.408" v="90" actId="14100"/>
        <pc:sldMkLst>
          <pc:docMk/>
          <pc:sldMk cId="2227689720" sldId="472"/>
        </pc:sldMkLst>
        <pc:spChg chg="mod">
          <ac:chgData name="Jesper Gjedde - Boyum IT" userId="S::jegj@boyum-it.com::33e592a2-76fd-4f4b-8bc4-91386d7f8dd2" providerId="AD" clId="Web-{9EF053F5-376F-44A9-BC66-F1C0375198CE}" dt="2024-04-18T07:16:09.408" v="90" actId="14100"/>
          <ac:spMkLst>
            <pc:docMk/>
            <pc:sldMk cId="2227689720" sldId="472"/>
            <ac:spMk id="11" creationId="{7E988C1E-1763-192C-9E81-56CCDD445E30}"/>
          </ac:spMkLst>
        </pc:spChg>
      </pc:sldChg>
    </pc:docChg>
  </pc:docChgLst>
  <pc:docChgLst>
    <pc:chgData name="Morten Lindequist Køhler" userId="bc189cb2-6f95-428a-8c34-b6ed524f6337" providerId="ADAL" clId="{34295489-C083-4E21-B418-2A05465716CA}"/>
    <pc:docChg chg="undo custSel addSld modSld">
      <pc:chgData name="Morten Lindequist Køhler" userId="bc189cb2-6f95-428a-8c34-b6ed524f6337" providerId="ADAL" clId="{34295489-C083-4E21-B418-2A05465716CA}" dt="2022-09-30T13:02:06.309" v="452" actId="1076"/>
      <pc:docMkLst>
        <pc:docMk/>
      </pc:docMkLst>
      <pc:sldChg chg="modSp add mod">
        <pc:chgData name="Morten Lindequist Køhler" userId="bc189cb2-6f95-428a-8c34-b6ed524f6337" providerId="ADAL" clId="{34295489-C083-4E21-B418-2A05465716CA}" dt="2022-09-30T12:15:23.991" v="19" actId="20577"/>
        <pc:sldMkLst>
          <pc:docMk/>
          <pc:sldMk cId="3215763142" sldId="433"/>
        </pc:sldMkLst>
        <pc:spChg chg="mod">
          <ac:chgData name="Morten Lindequist Køhler" userId="bc189cb2-6f95-428a-8c34-b6ed524f6337" providerId="ADAL" clId="{34295489-C083-4E21-B418-2A05465716CA}" dt="2022-09-30T12:15:23.991" v="19" actId="20577"/>
          <ac:spMkLst>
            <pc:docMk/>
            <pc:sldMk cId="3215763142" sldId="433"/>
            <ac:spMk id="4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34295489-C083-4E21-B418-2A05465716CA}" dt="2022-09-30T13:00:50.102" v="438" actId="6549"/>
        <pc:sldMkLst>
          <pc:docMk/>
          <pc:sldMk cId="1236285517" sldId="434"/>
        </pc:sldMkLst>
        <pc:spChg chg="mod">
          <ac:chgData name="Morten Lindequist Køhler" userId="bc189cb2-6f95-428a-8c34-b6ed524f6337" providerId="ADAL" clId="{34295489-C083-4E21-B418-2A05465716CA}" dt="2022-09-30T12:15:34.482" v="24" actId="20577"/>
          <ac:spMkLst>
            <pc:docMk/>
            <pc:sldMk cId="1236285517" sldId="434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34295489-C083-4E21-B418-2A05465716CA}" dt="2022-09-30T13:00:50.102" v="438" actId="6549"/>
          <ac:spMkLst>
            <pc:docMk/>
            <pc:sldMk cId="1236285517" sldId="434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34295489-C083-4E21-B418-2A05465716CA}" dt="2022-09-30T12:48:12.763" v="419" actId="1076"/>
          <ac:picMkLst>
            <pc:docMk/>
            <pc:sldMk cId="1236285517" sldId="434"/>
            <ac:picMk id="2" creationId="{89457AE4-E403-5968-F19E-FBD548AE7701}"/>
          </ac:picMkLst>
        </pc:picChg>
        <pc:picChg chg="del">
          <ac:chgData name="Morten Lindequist Køhler" userId="bc189cb2-6f95-428a-8c34-b6ed524f6337" providerId="ADAL" clId="{34295489-C083-4E21-B418-2A05465716CA}" dt="2022-09-30T12:16:01.046" v="60" actId="478"/>
          <ac:picMkLst>
            <pc:docMk/>
            <pc:sldMk cId="1236285517" sldId="434"/>
            <ac:picMk id="6" creationId="{AEF5F62E-389D-45BF-91AA-36897EDF6160}"/>
          </ac:picMkLst>
        </pc:picChg>
        <pc:picChg chg="add del mod">
          <ac:chgData name="Morten Lindequist Køhler" userId="bc189cb2-6f95-428a-8c34-b6ed524f6337" providerId="ADAL" clId="{34295489-C083-4E21-B418-2A05465716CA}" dt="2022-09-30T12:48:09.133" v="417" actId="478"/>
          <ac:picMkLst>
            <pc:docMk/>
            <pc:sldMk cId="1236285517" sldId="434"/>
            <ac:picMk id="1026" creationId="{F34651C6-977C-8171-48A1-CC366D12F766}"/>
          </ac:picMkLst>
        </pc:picChg>
      </pc:sldChg>
      <pc:sldChg chg="addSp delSp modSp add mod">
        <pc:chgData name="Morten Lindequist Køhler" userId="bc189cb2-6f95-428a-8c34-b6ed524f6337" providerId="ADAL" clId="{34295489-C083-4E21-B418-2A05465716CA}" dt="2022-09-30T13:01:09.314" v="441" actId="1076"/>
        <pc:sldMkLst>
          <pc:docMk/>
          <pc:sldMk cId="2413808640" sldId="435"/>
        </pc:sldMkLst>
        <pc:spChg chg="mod">
          <ac:chgData name="Morten Lindequist Køhler" userId="bc189cb2-6f95-428a-8c34-b6ed524f6337" providerId="ADAL" clId="{34295489-C083-4E21-B418-2A05465716CA}" dt="2022-09-30T12:23:24.386" v="214" actId="1076"/>
          <ac:spMkLst>
            <pc:docMk/>
            <pc:sldMk cId="2413808640" sldId="435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34295489-C083-4E21-B418-2A05465716CA}" dt="2022-09-30T12:26:32.468" v="386" actId="20577"/>
          <ac:spMkLst>
            <pc:docMk/>
            <pc:sldMk cId="2413808640" sldId="435"/>
            <ac:spMk id="12" creationId="{00000000-0000-0000-0000-000000000000}"/>
          </ac:spMkLst>
        </pc:spChg>
        <pc:picChg chg="add del mod">
          <ac:chgData name="Morten Lindequist Køhler" userId="bc189cb2-6f95-428a-8c34-b6ed524f6337" providerId="ADAL" clId="{34295489-C083-4E21-B418-2A05465716CA}" dt="2022-09-30T13:01:05.556" v="439" actId="478"/>
          <ac:picMkLst>
            <pc:docMk/>
            <pc:sldMk cId="2413808640" sldId="435"/>
            <ac:picMk id="2" creationId="{3A24BFFD-CED7-3FEE-3506-D44A22900D43}"/>
          </ac:picMkLst>
        </pc:picChg>
        <pc:picChg chg="add mod">
          <ac:chgData name="Morten Lindequist Køhler" userId="bc189cb2-6f95-428a-8c34-b6ed524f6337" providerId="ADAL" clId="{34295489-C083-4E21-B418-2A05465716CA}" dt="2022-09-30T13:01:09.314" v="441" actId="1076"/>
          <ac:picMkLst>
            <pc:docMk/>
            <pc:sldMk cId="2413808640" sldId="435"/>
            <ac:picMk id="3" creationId="{3807E020-ECD9-330A-F0C3-F6CBD6296DE1}"/>
          </ac:picMkLst>
        </pc:picChg>
        <pc:picChg chg="del">
          <ac:chgData name="Morten Lindequist Køhler" userId="bc189cb2-6f95-428a-8c34-b6ed524f6337" providerId="ADAL" clId="{34295489-C083-4E21-B418-2A05465716CA}" dt="2022-09-30T12:23:20.375" v="213" actId="478"/>
          <ac:picMkLst>
            <pc:docMk/>
            <pc:sldMk cId="2413808640" sldId="435"/>
            <ac:picMk id="1026" creationId="{F34651C6-977C-8171-48A1-CC366D12F766}"/>
          </ac:picMkLst>
        </pc:picChg>
      </pc:sldChg>
      <pc:sldChg chg="addSp delSp modSp add mod">
        <pc:chgData name="Morten Lindequist Køhler" userId="bc189cb2-6f95-428a-8c34-b6ed524f6337" providerId="ADAL" clId="{34295489-C083-4E21-B418-2A05465716CA}" dt="2022-09-30T13:02:06.309" v="452" actId="1076"/>
        <pc:sldMkLst>
          <pc:docMk/>
          <pc:sldMk cId="303840963" sldId="436"/>
        </pc:sldMkLst>
        <pc:spChg chg="add del">
          <ac:chgData name="Morten Lindequist Køhler" userId="bc189cb2-6f95-428a-8c34-b6ed524f6337" providerId="ADAL" clId="{34295489-C083-4E21-B418-2A05465716CA}" dt="2022-09-30T13:01:47.125" v="446" actId="22"/>
          <ac:spMkLst>
            <pc:docMk/>
            <pc:sldMk cId="303840963" sldId="436"/>
            <ac:spMk id="5" creationId="{86FCCD5B-0C9A-0ED1-9018-A9D8EECD1002}"/>
          </ac:spMkLst>
        </pc:spChg>
        <pc:spChg chg="mod">
          <ac:chgData name="Morten Lindequist Køhler" userId="bc189cb2-6f95-428a-8c34-b6ed524f6337" providerId="ADAL" clId="{34295489-C083-4E21-B418-2A05465716CA}" dt="2022-09-30T13:01:38.825" v="444" actId="6549"/>
          <ac:spMkLst>
            <pc:docMk/>
            <pc:sldMk cId="303840963" sldId="436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34295489-C083-4E21-B418-2A05465716CA}" dt="2022-09-30T12:31:23.377" v="416" actId="478"/>
          <ac:picMkLst>
            <pc:docMk/>
            <pc:sldMk cId="303840963" sldId="436"/>
            <ac:picMk id="2" creationId="{3A24BFFD-CED7-3FEE-3506-D44A22900D43}"/>
          </ac:picMkLst>
        </pc:picChg>
        <pc:picChg chg="add mod">
          <ac:chgData name="Morten Lindequist Køhler" userId="bc189cb2-6f95-428a-8c34-b6ed524f6337" providerId="ADAL" clId="{34295489-C083-4E21-B418-2A05465716CA}" dt="2022-09-30T13:02:06.309" v="452" actId="1076"/>
          <ac:picMkLst>
            <pc:docMk/>
            <pc:sldMk cId="303840963" sldId="436"/>
            <ac:picMk id="6" creationId="{4CE00896-D1E6-4662-4A4C-BDC273AF8A55}"/>
          </ac:picMkLst>
        </pc:picChg>
        <pc:picChg chg="add mod">
          <ac:chgData name="Morten Lindequist Køhler" userId="bc189cb2-6f95-428a-8c34-b6ed524f6337" providerId="ADAL" clId="{34295489-C083-4E21-B418-2A05465716CA}" dt="2022-09-30T13:02:01.198" v="450" actId="1076"/>
          <ac:picMkLst>
            <pc:docMk/>
            <pc:sldMk cId="303840963" sldId="436"/>
            <ac:picMk id="8" creationId="{E0425451-23C7-30AB-01AB-89E6EE6354EA}"/>
          </ac:picMkLst>
        </pc:picChg>
      </pc:sldChg>
    </pc:docChg>
  </pc:docChgLst>
  <pc:docChgLst>
    <pc:chgData name="Peter Christoffersen" userId="S::pch@perfion.com::09d2c9c8-74ef-4f85-a483-86bb7133da61" providerId="AD" clId="Web-{FB589B4F-93B2-E5AD-6989-186722728B5C}"/>
    <pc:docChg chg="modSld">
      <pc:chgData name="Peter Christoffersen" userId="S::pch@perfion.com::09d2c9c8-74ef-4f85-a483-86bb7133da61" providerId="AD" clId="Web-{FB589B4F-93B2-E5AD-6989-186722728B5C}" dt="2022-11-01T09:17:09.539" v="1" actId="20577"/>
      <pc:docMkLst>
        <pc:docMk/>
      </pc:docMkLst>
      <pc:sldChg chg="modSp">
        <pc:chgData name="Peter Christoffersen" userId="S::pch@perfion.com::09d2c9c8-74ef-4f85-a483-86bb7133da61" providerId="AD" clId="Web-{FB589B4F-93B2-E5AD-6989-186722728B5C}" dt="2022-11-01T09:16:53.226" v="0" actId="20577"/>
        <pc:sldMkLst>
          <pc:docMk/>
          <pc:sldMk cId="74417278" sldId="258"/>
        </pc:sldMkLst>
        <pc:spChg chg="mod">
          <ac:chgData name="Peter Christoffersen" userId="S::pch@perfion.com::09d2c9c8-74ef-4f85-a483-86bb7133da61" providerId="AD" clId="Web-{FB589B4F-93B2-E5AD-6989-186722728B5C}" dt="2022-11-01T09:16:53.226" v="0" actId="20577"/>
          <ac:spMkLst>
            <pc:docMk/>
            <pc:sldMk cId="74417278" sldId="258"/>
            <ac:spMk id="14" creationId="{00000000-0000-0000-0000-000000000000}"/>
          </ac:spMkLst>
        </pc:spChg>
      </pc:sldChg>
      <pc:sldChg chg="modSp">
        <pc:chgData name="Peter Christoffersen" userId="S::pch@perfion.com::09d2c9c8-74ef-4f85-a483-86bb7133da61" providerId="AD" clId="Web-{FB589B4F-93B2-E5AD-6989-186722728B5C}" dt="2022-11-01T09:17:09.539" v="1" actId="20577"/>
        <pc:sldMkLst>
          <pc:docMk/>
          <pc:sldMk cId="2569236781" sldId="420"/>
        </pc:sldMkLst>
        <pc:spChg chg="mod">
          <ac:chgData name="Peter Christoffersen" userId="S::pch@perfion.com::09d2c9c8-74ef-4f85-a483-86bb7133da61" providerId="AD" clId="Web-{FB589B4F-93B2-E5AD-6989-186722728B5C}" dt="2022-11-01T09:17:09.539" v="1" actId="20577"/>
          <ac:spMkLst>
            <pc:docMk/>
            <pc:sldMk cId="2569236781" sldId="420"/>
            <ac:spMk id="4" creationId="{00000000-0000-0000-0000-000000000000}"/>
          </ac:spMkLst>
        </pc:spChg>
      </pc:sldChg>
    </pc:docChg>
  </pc:docChgLst>
  <pc:docChgLst>
    <pc:chgData name="Morten Lindequist Køhler - Boyum IT" userId="84ccb0fa-7850-4648-8bc2-abc4ab27f94c" providerId="ADAL" clId="{D602D18C-F5DD-452D-99B2-6D6F63DD330F}"/>
    <pc:docChg chg="modSld">
      <pc:chgData name="Morten Lindequist Køhler - Boyum IT" userId="84ccb0fa-7850-4648-8bc2-abc4ab27f94c" providerId="ADAL" clId="{D602D18C-F5DD-452D-99B2-6D6F63DD330F}" dt="2023-10-24T18:47:36.542" v="0" actId="20577"/>
      <pc:docMkLst>
        <pc:docMk/>
      </pc:docMkLst>
      <pc:sldChg chg="modSp mod">
        <pc:chgData name="Morten Lindequist Køhler - Boyum IT" userId="84ccb0fa-7850-4648-8bc2-abc4ab27f94c" providerId="ADAL" clId="{D602D18C-F5DD-452D-99B2-6D6F63DD330F}" dt="2023-10-24T18:47:36.542" v="0" actId="20577"/>
        <pc:sldMkLst>
          <pc:docMk/>
          <pc:sldMk cId="2569236781" sldId="420"/>
        </pc:sldMkLst>
        <pc:spChg chg="mod">
          <ac:chgData name="Morten Lindequist Køhler - Boyum IT" userId="84ccb0fa-7850-4648-8bc2-abc4ab27f94c" providerId="ADAL" clId="{D602D18C-F5DD-452D-99B2-6D6F63DD330F}" dt="2023-10-24T18:47:36.542" v="0" actId="20577"/>
          <ac:spMkLst>
            <pc:docMk/>
            <pc:sldMk cId="2569236781" sldId="420"/>
            <ac:spMk id="4" creationId="{00000000-0000-0000-0000-000000000000}"/>
          </ac:spMkLst>
        </pc:spChg>
      </pc:sldChg>
    </pc:docChg>
  </pc:docChgLst>
  <pc:docChgLst>
    <pc:chgData name="Peter Christoffersen" userId="S::pch@perfion.com::09d2c9c8-74ef-4f85-a483-86bb7133da61" providerId="AD" clId="Web-{AC09EF74-07FD-7728-D133-7585355645E4}"/>
    <pc:docChg chg="modSld">
      <pc:chgData name="Peter Christoffersen" userId="S::pch@perfion.com::09d2c9c8-74ef-4f85-a483-86bb7133da61" providerId="AD" clId="Web-{AC09EF74-07FD-7728-D133-7585355645E4}" dt="2022-04-26T08:31:51.198" v="4" actId="20577"/>
      <pc:docMkLst>
        <pc:docMk/>
      </pc:docMkLst>
      <pc:sldChg chg="modSp">
        <pc:chgData name="Peter Christoffersen" userId="S::pch@perfion.com::09d2c9c8-74ef-4f85-a483-86bb7133da61" providerId="AD" clId="Web-{AC09EF74-07FD-7728-D133-7585355645E4}" dt="2022-04-26T08:27:37.004" v="1" actId="20577"/>
        <pc:sldMkLst>
          <pc:docMk/>
          <pc:sldMk cId="557900298" sldId="411"/>
        </pc:sldMkLst>
        <pc:spChg chg="mod">
          <ac:chgData name="Peter Christoffersen" userId="S::pch@perfion.com::09d2c9c8-74ef-4f85-a483-86bb7133da61" providerId="AD" clId="Web-{AC09EF74-07FD-7728-D133-7585355645E4}" dt="2022-04-26T08:27:37.004" v="1" actId="20577"/>
          <ac:spMkLst>
            <pc:docMk/>
            <pc:sldMk cId="557900298" sldId="411"/>
            <ac:spMk id="4" creationId="{00000000-0000-0000-0000-000000000000}"/>
          </ac:spMkLst>
        </pc:spChg>
      </pc:sldChg>
    </pc:docChg>
  </pc:docChgLst>
  <pc:docChgLst>
    <pc:chgData name="Jesper Gjedde" userId="S::jgj@perfion.com::98a98c3a-78be-4dd9-aee2-324e04054794" providerId="AD" clId="Web-{CED4D726-2F8A-41D6-AA59-6B7CA91E9A97}"/>
    <pc:docChg chg="modSld">
      <pc:chgData name="Jesper Gjedde" userId="S::jgj@perfion.com::98a98c3a-78be-4dd9-aee2-324e04054794" providerId="AD" clId="Web-{CED4D726-2F8A-41D6-AA59-6B7CA91E9A97}" dt="2023-03-01T11:54:10.479" v="0" actId="20577"/>
      <pc:docMkLst>
        <pc:docMk/>
      </pc:docMkLst>
      <pc:sldChg chg="modSp">
        <pc:chgData name="Jesper Gjedde" userId="S::jgj@perfion.com::98a98c3a-78be-4dd9-aee2-324e04054794" providerId="AD" clId="Web-{CED4D726-2F8A-41D6-AA59-6B7CA91E9A97}" dt="2023-03-01T11:54:10.479" v="0" actId="20577"/>
        <pc:sldMkLst>
          <pc:docMk/>
          <pc:sldMk cId="74417278" sldId="258"/>
        </pc:sldMkLst>
        <pc:spChg chg="mod">
          <ac:chgData name="Jesper Gjedde" userId="S::jgj@perfion.com::98a98c3a-78be-4dd9-aee2-324e04054794" providerId="AD" clId="Web-{CED4D726-2F8A-41D6-AA59-6B7CA91E9A97}" dt="2023-03-01T11:54:10.479" v="0" actId="20577"/>
          <ac:spMkLst>
            <pc:docMk/>
            <pc:sldMk cId="74417278" sldId="258"/>
            <ac:spMk id="14" creationId="{00000000-0000-0000-0000-000000000000}"/>
          </ac:spMkLst>
        </pc:spChg>
      </pc:sldChg>
    </pc:docChg>
  </pc:docChgLst>
  <pc:docChgLst>
    <pc:chgData name="Lars Klitgaard Jakobsen - Boyum IT" userId="a8b91627-3d8b-4a57-90d4-84fa4138c7ba" providerId="ADAL" clId="{93FB5B46-21B3-4DED-8C5A-B56C5A5ED4DF}"/>
    <pc:docChg chg="undo custSel modSld">
      <pc:chgData name="Lars Klitgaard Jakobsen - Boyum IT" userId="a8b91627-3d8b-4a57-90d4-84fa4138c7ba" providerId="ADAL" clId="{93FB5B46-21B3-4DED-8C5A-B56C5A5ED4DF}" dt="2024-04-29T10:35:09.418" v="3" actId="478"/>
      <pc:docMkLst>
        <pc:docMk/>
      </pc:docMkLst>
      <pc:sldChg chg="addSp delSp mod">
        <pc:chgData name="Lars Klitgaard Jakobsen - Boyum IT" userId="a8b91627-3d8b-4a57-90d4-84fa4138c7ba" providerId="ADAL" clId="{93FB5B46-21B3-4DED-8C5A-B56C5A5ED4DF}" dt="2024-04-29T10:35:09.418" v="3" actId="478"/>
        <pc:sldMkLst>
          <pc:docMk/>
          <pc:sldMk cId="2227689720" sldId="472"/>
        </pc:sldMkLst>
        <pc:picChg chg="add del">
          <ac:chgData name="Lars Klitgaard Jakobsen - Boyum IT" userId="a8b91627-3d8b-4a57-90d4-84fa4138c7ba" providerId="ADAL" clId="{93FB5B46-21B3-4DED-8C5A-B56C5A5ED4DF}" dt="2024-04-29T10:35:09.418" v="3" actId="478"/>
          <ac:picMkLst>
            <pc:docMk/>
            <pc:sldMk cId="2227689720" sldId="472"/>
            <ac:picMk id="2" creationId="{F0A65D84-7859-D13E-92A6-B515DD25A25D}"/>
          </ac:picMkLst>
        </pc:picChg>
        <pc:picChg chg="add del">
          <ac:chgData name="Lars Klitgaard Jakobsen - Boyum IT" userId="a8b91627-3d8b-4a57-90d4-84fa4138c7ba" providerId="ADAL" clId="{93FB5B46-21B3-4DED-8C5A-B56C5A5ED4DF}" dt="2024-04-29T10:35:09.105" v="2" actId="478"/>
          <ac:picMkLst>
            <pc:docMk/>
            <pc:sldMk cId="2227689720" sldId="472"/>
            <ac:picMk id="9" creationId="{EDB6C610-0ED7-BCB4-52A9-C9FBCD24CEA8}"/>
          </ac:picMkLst>
        </pc:picChg>
      </pc:sldChg>
    </pc:docChg>
  </pc:docChgLst>
  <pc:docChgLst>
    <pc:chgData name="Jesper Gjedde - Boyum IT" userId="S::jegj@boyum-it.com::33e592a2-76fd-4f4b-8bc4-91386d7f8dd2" providerId="AD" clId="Web-{8A1AD489-F781-428A-B8DD-F3DE9980BBB2}"/>
    <pc:docChg chg="addSld delSld modSld sldOrd">
      <pc:chgData name="Jesper Gjedde - Boyum IT" userId="S::jegj@boyum-it.com::33e592a2-76fd-4f4b-8bc4-91386d7f8dd2" providerId="AD" clId="Web-{8A1AD489-F781-428A-B8DD-F3DE9980BBB2}" dt="2024-04-18T07:33:18.411" v="170" actId="14100"/>
      <pc:docMkLst>
        <pc:docMk/>
      </pc:docMkLst>
      <pc:sldChg chg="addSp delSp modSp add replId">
        <pc:chgData name="Jesper Gjedde - Boyum IT" userId="S::jegj@boyum-it.com::33e592a2-76fd-4f4b-8bc4-91386d7f8dd2" providerId="AD" clId="Web-{8A1AD489-F781-428A-B8DD-F3DE9980BBB2}" dt="2024-04-18T07:23:23.152" v="27" actId="1076"/>
        <pc:sldMkLst>
          <pc:docMk/>
          <pc:sldMk cId="122555635" sldId="473"/>
        </pc:sldMkLst>
        <pc:spChg chg="add mod">
          <ac:chgData name="Jesper Gjedde - Boyum IT" userId="S::jegj@boyum-it.com::33e592a2-76fd-4f4b-8bc4-91386d7f8dd2" providerId="AD" clId="Web-{8A1AD489-F781-428A-B8DD-F3DE9980BBB2}" dt="2024-04-18T07:23:05.652" v="20" actId="1076"/>
          <ac:spMkLst>
            <pc:docMk/>
            <pc:sldMk cId="122555635" sldId="473"/>
            <ac:spMk id="5" creationId="{FC8C3C72-EC9E-9272-7AA2-74ABD1D48E6F}"/>
          </ac:spMkLst>
        </pc:spChg>
        <pc:spChg chg="mod ord">
          <ac:chgData name="Jesper Gjedde - Boyum IT" userId="S::jegj@boyum-it.com::33e592a2-76fd-4f4b-8bc4-91386d7f8dd2" providerId="AD" clId="Web-{8A1AD489-F781-428A-B8DD-F3DE9980BBB2}" dt="2024-04-18T07:22:57.323" v="18" actId="14100"/>
          <ac:spMkLst>
            <pc:docMk/>
            <pc:sldMk cId="122555635" sldId="473"/>
            <ac:spMk id="10" creationId="{3FD81E44-F3DE-5647-DCBB-1A5E2FEBF2FE}"/>
          </ac:spMkLst>
        </pc:spChg>
        <pc:spChg chg="mod">
          <ac:chgData name="Jesper Gjedde - Boyum IT" userId="S::jegj@boyum-it.com::33e592a2-76fd-4f4b-8bc4-91386d7f8dd2" providerId="AD" clId="Web-{8A1AD489-F781-428A-B8DD-F3DE9980BBB2}" dt="2024-04-18T07:23:13.605" v="25" actId="20577"/>
          <ac:spMkLst>
            <pc:docMk/>
            <pc:sldMk cId="122555635" sldId="473"/>
            <ac:spMk id="12" creationId="{00000000-0000-0000-0000-000000000000}"/>
          </ac:spMkLst>
        </pc:spChg>
        <pc:picChg chg="add mod">
          <ac:chgData name="Jesper Gjedde - Boyum IT" userId="S::jegj@boyum-it.com::33e592a2-76fd-4f4b-8bc4-91386d7f8dd2" providerId="AD" clId="Web-{8A1AD489-F781-428A-B8DD-F3DE9980BBB2}" dt="2024-04-18T07:22:15.697" v="10" actId="14100"/>
          <ac:picMkLst>
            <pc:docMk/>
            <pc:sldMk cId="122555635" sldId="473"/>
            <ac:picMk id="2" creationId="{5B39E409-9207-2C5E-5FD2-5F24D916D282}"/>
          </ac:picMkLst>
        </pc:picChg>
        <pc:picChg chg="add mod">
          <ac:chgData name="Jesper Gjedde - Boyum IT" userId="S::jegj@boyum-it.com::33e592a2-76fd-4f4b-8bc4-91386d7f8dd2" providerId="AD" clId="Web-{8A1AD489-F781-428A-B8DD-F3DE9980BBB2}" dt="2024-04-18T07:23:23.152" v="27" actId="1076"/>
          <ac:picMkLst>
            <pc:docMk/>
            <pc:sldMk cId="122555635" sldId="473"/>
            <ac:picMk id="3" creationId="{923A773A-C8AA-317B-3B05-EA1D84F70C36}"/>
          </ac:picMkLst>
        </pc:picChg>
        <pc:picChg chg="del">
          <ac:chgData name="Jesper Gjedde - Boyum IT" userId="S::jegj@boyum-it.com::33e592a2-76fd-4f4b-8bc4-91386d7f8dd2" providerId="AD" clId="Web-{8A1AD489-F781-428A-B8DD-F3DE9980BBB2}" dt="2024-04-18T07:22:11.915" v="9"/>
          <ac:picMkLst>
            <pc:docMk/>
            <pc:sldMk cId="122555635" sldId="473"/>
            <ac:picMk id="13" creationId="{EDAF2EF0-E3F8-0460-97CE-E9DDF4801B93}"/>
          </ac:picMkLst>
        </pc:picChg>
      </pc:sldChg>
      <pc:sldChg chg="addSp delSp modSp add ord replId">
        <pc:chgData name="Jesper Gjedde - Boyum IT" userId="S::jegj@boyum-it.com::33e592a2-76fd-4f4b-8bc4-91386d7f8dd2" providerId="AD" clId="Web-{8A1AD489-F781-428A-B8DD-F3DE9980BBB2}" dt="2024-04-18T07:24:55.266" v="48" actId="1076"/>
        <pc:sldMkLst>
          <pc:docMk/>
          <pc:sldMk cId="1940017315" sldId="474"/>
        </pc:sldMkLst>
        <pc:spChg chg="del mod">
          <ac:chgData name="Jesper Gjedde - Boyum IT" userId="S::jegj@boyum-it.com::33e592a2-76fd-4f4b-8bc4-91386d7f8dd2" providerId="AD" clId="Web-{8A1AD489-F781-428A-B8DD-F3DE9980BBB2}" dt="2024-04-18T07:24:46.875" v="46"/>
          <ac:spMkLst>
            <pc:docMk/>
            <pc:sldMk cId="1940017315" sldId="474"/>
            <ac:spMk id="10" creationId="{3FD81E44-F3DE-5647-DCBB-1A5E2FEBF2FE}"/>
          </ac:spMkLst>
        </pc:spChg>
        <pc:spChg chg="mod">
          <ac:chgData name="Jesper Gjedde - Boyum IT" userId="S::jegj@boyum-it.com::33e592a2-76fd-4f4b-8bc4-91386d7f8dd2" providerId="AD" clId="Web-{8A1AD489-F781-428A-B8DD-F3DE9980BBB2}" dt="2024-04-18T07:24:14.686" v="35" actId="20577"/>
          <ac:spMkLst>
            <pc:docMk/>
            <pc:sldMk cId="1940017315" sldId="474"/>
            <ac:spMk id="12" creationId="{00000000-0000-0000-0000-000000000000}"/>
          </ac:spMkLst>
        </pc:spChg>
        <pc:picChg chg="add mod">
          <ac:chgData name="Jesper Gjedde - Boyum IT" userId="S::jegj@boyum-it.com::33e592a2-76fd-4f4b-8bc4-91386d7f8dd2" providerId="AD" clId="Web-{8A1AD489-F781-428A-B8DD-F3DE9980BBB2}" dt="2024-04-18T07:24:28.608" v="40" actId="14100"/>
          <ac:picMkLst>
            <pc:docMk/>
            <pc:sldMk cId="1940017315" sldId="474"/>
            <ac:picMk id="2" creationId="{E8B142F8-4D7B-BAB9-7E80-A55B50A1E563}"/>
          </ac:picMkLst>
        </pc:picChg>
        <pc:picChg chg="add mod">
          <ac:chgData name="Jesper Gjedde - Boyum IT" userId="S::jegj@boyum-it.com::33e592a2-76fd-4f4b-8bc4-91386d7f8dd2" providerId="AD" clId="Web-{8A1AD489-F781-428A-B8DD-F3DE9980BBB2}" dt="2024-04-18T07:24:55.266" v="48" actId="1076"/>
          <ac:picMkLst>
            <pc:docMk/>
            <pc:sldMk cId="1940017315" sldId="474"/>
            <ac:picMk id="3" creationId="{9D07D2EE-13BA-1F79-563C-58173CE253C4}"/>
          </ac:picMkLst>
        </pc:picChg>
        <pc:picChg chg="del">
          <ac:chgData name="Jesper Gjedde - Boyum IT" userId="S::jegj@boyum-it.com::33e592a2-76fd-4f4b-8bc4-91386d7f8dd2" providerId="AD" clId="Web-{8A1AD489-F781-428A-B8DD-F3DE9980BBB2}" dt="2024-04-18T07:24:29.968" v="41"/>
          <ac:picMkLst>
            <pc:docMk/>
            <pc:sldMk cId="1940017315" sldId="474"/>
            <ac:picMk id="13" creationId="{EDAF2EF0-E3F8-0460-97CE-E9DDF4801B93}"/>
          </ac:picMkLst>
        </pc:picChg>
      </pc:sldChg>
      <pc:sldChg chg="add del replId">
        <pc:chgData name="Jesper Gjedde - Boyum IT" userId="S::jegj@boyum-it.com::33e592a2-76fd-4f4b-8bc4-91386d7f8dd2" providerId="AD" clId="Web-{8A1AD489-F781-428A-B8DD-F3DE9980BBB2}" dt="2024-04-18T07:25:11.157" v="50"/>
        <pc:sldMkLst>
          <pc:docMk/>
          <pc:sldMk cId="2986300" sldId="475"/>
        </pc:sldMkLst>
      </pc:sldChg>
      <pc:sldChg chg="addSp delSp modSp add ord replId">
        <pc:chgData name="Jesper Gjedde - Boyum IT" userId="S::jegj@boyum-it.com::33e592a2-76fd-4f4b-8bc4-91386d7f8dd2" providerId="AD" clId="Web-{8A1AD489-F781-428A-B8DD-F3DE9980BBB2}" dt="2024-04-18T07:27:03.443" v="91" actId="14100"/>
        <pc:sldMkLst>
          <pc:docMk/>
          <pc:sldMk cId="3106955111" sldId="475"/>
        </pc:sldMkLst>
        <pc:spChg chg="add mod">
          <ac:chgData name="Jesper Gjedde - Boyum IT" userId="S::jegj@boyum-it.com::33e592a2-76fd-4f4b-8bc4-91386d7f8dd2" providerId="AD" clId="Web-{8A1AD489-F781-428A-B8DD-F3DE9980BBB2}" dt="2024-04-18T07:27:03.443" v="91" actId="14100"/>
          <ac:spMkLst>
            <pc:docMk/>
            <pc:sldMk cId="3106955111" sldId="475"/>
            <ac:spMk id="5" creationId="{EAAD87FC-431C-D6E9-7E2D-9539E59E52BD}"/>
          </ac:spMkLst>
        </pc:spChg>
        <pc:spChg chg="mod">
          <ac:chgData name="Jesper Gjedde - Boyum IT" userId="S::jegj@boyum-it.com::33e592a2-76fd-4f4b-8bc4-91386d7f8dd2" providerId="AD" clId="Web-{8A1AD489-F781-428A-B8DD-F3DE9980BBB2}" dt="2024-04-18T07:26:41.801" v="85" actId="14100"/>
          <ac:spMkLst>
            <pc:docMk/>
            <pc:sldMk cId="3106955111" sldId="475"/>
            <ac:spMk id="10" creationId="{3FD81E44-F3DE-5647-DCBB-1A5E2FEBF2FE}"/>
          </ac:spMkLst>
        </pc:spChg>
        <pc:spChg chg="mod">
          <ac:chgData name="Jesper Gjedde - Boyum IT" userId="S::jegj@boyum-it.com::33e592a2-76fd-4f4b-8bc4-91386d7f8dd2" providerId="AD" clId="Web-{8A1AD489-F781-428A-B8DD-F3DE9980BBB2}" dt="2024-04-18T07:26:09.487" v="76" actId="20577"/>
          <ac:spMkLst>
            <pc:docMk/>
            <pc:sldMk cId="3106955111" sldId="475"/>
            <ac:spMk id="12" creationId="{00000000-0000-0000-0000-000000000000}"/>
          </ac:spMkLst>
        </pc:spChg>
        <pc:picChg chg="add mod ord">
          <ac:chgData name="Jesper Gjedde - Boyum IT" userId="S::jegj@boyum-it.com::33e592a2-76fd-4f4b-8bc4-91386d7f8dd2" providerId="AD" clId="Web-{8A1AD489-F781-428A-B8DD-F3DE9980BBB2}" dt="2024-04-18T07:26:27.707" v="81"/>
          <ac:picMkLst>
            <pc:docMk/>
            <pc:sldMk cId="3106955111" sldId="475"/>
            <ac:picMk id="2" creationId="{52363DB0-9911-637B-77C1-F78A1E0FCD45}"/>
          </ac:picMkLst>
        </pc:picChg>
        <pc:picChg chg="add mod">
          <ac:chgData name="Jesper Gjedde - Boyum IT" userId="S::jegj@boyum-it.com::33e592a2-76fd-4f4b-8bc4-91386d7f8dd2" providerId="AD" clId="Web-{8A1AD489-F781-428A-B8DD-F3DE9980BBB2}" dt="2024-04-18T07:26:56.145" v="88" actId="1076"/>
          <ac:picMkLst>
            <pc:docMk/>
            <pc:sldMk cId="3106955111" sldId="475"/>
            <ac:picMk id="3" creationId="{8902F670-06AB-BCCB-E323-2BBB9B2566AD}"/>
          </ac:picMkLst>
        </pc:picChg>
        <pc:picChg chg="del">
          <ac:chgData name="Jesper Gjedde - Boyum IT" userId="S::jegj@boyum-it.com::33e592a2-76fd-4f4b-8bc4-91386d7f8dd2" providerId="AD" clId="Web-{8A1AD489-F781-428A-B8DD-F3DE9980BBB2}" dt="2024-04-18T07:26:28.988" v="82"/>
          <ac:picMkLst>
            <pc:docMk/>
            <pc:sldMk cId="3106955111" sldId="475"/>
            <ac:picMk id="13" creationId="{EDAF2EF0-E3F8-0460-97CE-E9DDF4801B93}"/>
          </ac:picMkLst>
        </pc:picChg>
      </pc:sldChg>
      <pc:sldChg chg="addSp delSp modSp add replId">
        <pc:chgData name="Jesper Gjedde - Boyum IT" userId="S::jegj@boyum-it.com::33e592a2-76fd-4f4b-8bc4-91386d7f8dd2" providerId="AD" clId="Web-{8A1AD489-F781-428A-B8DD-F3DE9980BBB2}" dt="2024-04-18T07:29:46.137" v="126" actId="20577"/>
        <pc:sldMkLst>
          <pc:docMk/>
          <pc:sldMk cId="2940368861" sldId="476"/>
        </pc:sldMkLst>
        <pc:spChg chg="del">
          <ac:chgData name="Jesper Gjedde - Boyum IT" userId="S::jegj@boyum-it.com::33e592a2-76fd-4f4b-8bc4-91386d7f8dd2" providerId="AD" clId="Web-{8A1AD489-F781-428A-B8DD-F3DE9980BBB2}" dt="2024-04-18T07:27:49.241" v="94"/>
          <ac:spMkLst>
            <pc:docMk/>
            <pc:sldMk cId="2940368861" sldId="476"/>
            <ac:spMk id="5" creationId="{EAAD87FC-431C-D6E9-7E2D-9539E59E52BD}"/>
          </ac:spMkLst>
        </pc:spChg>
        <pc:spChg chg="del">
          <ac:chgData name="Jesper Gjedde - Boyum IT" userId="S::jegj@boyum-it.com::33e592a2-76fd-4f4b-8bc4-91386d7f8dd2" providerId="AD" clId="Web-{8A1AD489-F781-428A-B8DD-F3DE9980BBB2}" dt="2024-04-18T07:28:15.134" v="102"/>
          <ac:spMkLst>
            <pc:docMk/>
            <pc:sldMk cId="2940368861" sldId="476"/>
            <ac:spMk id="10" creationId="{3FD81E44-F3DE-5647-DCBB-1A5E2FEBF2FE}"/>
          </ac:spMkLst>
        </pc:spChg>
        <pc:spChg chg="mod">
          <ac:chgData name="Jesper Gjedde - Boyum IT" userId="S::jegj@boyum-it.com::33e592a2-76fd-4f4b-8bc4-91386d7f8dd2" providerId="AD" clId="Web-{8A1AD489-F781-428A-B8DD-F3DE9980BBB2}" dt="2024-04-18T07:29:46.137" v="126" actId="20577"/>
          <ac:spMkLst>
            <pc:docMk/>
            <pc:sldMk cId="2940368861" sldId="476"/>
            <ac:spMk id="12" creationId="{00000000-0000-0000-0000-000000000000}"/>
          </ac:spMkLst>
        </pc:spChg>
        <pc:picChg chg="del">
          <ac:chgData name="Jesper Gjedde - Boyum IT" userId="S::jegj@boyum-it.com::33e592a2-76fd-4f4b-8bc4-91386d7f8dd2" providerId="AD" clId="Web-{8A1AD489-F781-428A-B8DD-F3DE9980BBB2}" dt="2024-04-18T07:28:12.289" v="101"/>
          <ac:picMkLst>
            <pc:docMk/>
            <pc:sldMk cId="2940368861" sldId="476"/>
            <ac:picMk id="2" creationId="{52363DB0-9911-637B-77C1-F78A1E0FCD45}"/>
          </ac:picMkLst>
        </pc:picChg>
        <pc:picChg chg="del">
          <ac:chgData name="Jesper Gjedde - Boyum IT" userId="S::jegj@boyum-it.com::33e592a2-76fd-4f4b-8bc4-91386d7f8dd2" providerId="AD" clId="Web-{8A1AD489-F781-428A-B8DD-F3DE9980BBB2}" dt="2024-04-18T07:27:46.929" v="93"/>
          <ac:picMkLst>
            <pc:docMk/>
            <pc:sldMk cId="2940368861" sldId="476"/>
            <ac:picMk id="3" creationId="{8902F670-06AB-BCCB-E323-2BBB9B2566AD}"/>
          </ac:picMkLst>
        </pc:picChg>
        <pc:picChg chg="add mod ord">
          <ac:chgData name="Jesper Gjedde - Boyum IT" userId="S::jegj@boyum-it.com::33e592a2-76fd-4f4b-8bc4-91386d7f8dd2" providerId="AD" clId="Web-{8A1AD489-F781-428A-B8DD-F3DE9980BBB2}" dt="2024-04-18T07:28:11.180" v="100"/>
          <ac:picMkLst>
            <pc:docMk/>
            <pc:sldMk cId="2940368861" sldId="476"/>
            <ac:picMk id="6" creationId="{1F24C9AE-C07F-D613-9420-E6D065830111}"/>
          </ac:picMkLst>
        </pc:picChg>
      </pc:sldChg>
      <pc:sldChg chg="addSp delSp modSp add del replId">
        <pc:chgData name="Jesper Gjedde - Boyum IT" userId="S::jegj@boyum-it.com::33e592a2-76fd-4f4b-8bc4-91386d7f8dd2" providerId="AD" clId="Web-{8A1AD489-F781-428A-B8DD-F3DE9980BBB2}" dt="2024-04-18T07:30:22.232" v="132"/>
        <pc:sldMkLst>
          <pc:docMk/>
          <pc:sldMk cId="1208279078" sldId="477"/>
        </pc:sldMkLst>
        <pc:spChg chg="add del mod">
          <ac:chgData name="Jesper Gjedde - Boyum IT" userId="S::jegj@boyum-it.com::33e592a2-76fd-4f4b-8bc4-91386d7f8dd2" providerId="AD" clId="Web-{8A1AD489-F781-428A-B8DD-F3DE9980BBB2}" dt="2024-04-18T07:30:21.123" v="131"/>
          <ac:spMkLst>
            <pc:docMk/>
            <pc:sldMk cId="1208279078" sldId="477"/>
            <ac:spMk id="2" creationId="{9F472A3A-2A81-6CF6-277C-B75ABC38C953}"/>
          </ac:spMkLst>
        </pc:spChg>
      </pc:sldChg>
      <pc:sldChg chg="addSp delSp modSp add replId">
        <pc:chgData name="Jesper Gjedde - Boyum IT" userId="S::jegj@boyum-it.com::33e592a2-76fd-4f4b-8bc4-91386d7f8dd2" providerId="AD" clId="Web-{8A1AD489-F781-428A-B8DD-F3DE9980BBB2}" dt="2024-04-18T07:33:18.411" v="170" actId="14100"/>
        <pc:sldMkLst>
          <pc:docMk/>
          <pc:sldMk cId="1941871664" sldId="477"/>
        </pc:sldMkLst>
        <pc:spChg chg="add mod">
          <ac:chgData name="Jesper Gjedde - Boyum IT" userId="S::jegj@boyum-it.com::33e592a2-76fd-4f4b-8bc4-91386d7f8dd2" providerId="AD" clId="Web-{8A1AD489-F781-428A-B8DD-F3DE9980BBB2}" dt="2024-04-18T07:32:54.019" v="162" actId="14100"/>
          <ac:spMkLst>
            <pc:docMk/>
            <pc:sldMk cId="1941871664" sldId="477"/>
            <ac:spMk id="8" creationId="{092C85F4-F299-B8F7-5B80-B69C04A66DC3}"/>
          </ac:spMkLst>
        </pc:spChg>
        <pc:spChg chg="add mod">
          <ac:chgData name="Jesper Gjedde - Boyum IT" userId="S::jegj@boyum-it.com::33e592a2-76fd-4f4b-8bc4-91386d7f8dd2" providerId="AD" clId="Web-{8A1AD489-F781-428A-B8DD-F3DE9980BBB2}" dt="2024-04-18T07:33:03.395" v="165" actId="14100"/>
          <ac:spMkLst>
            <pc:docMk/>
            <pc:sldMk cId="1941871664" sldId="477"/>
            <ac:spMk id="9" creationId="{581477E7-449E-908E-7F7C-473B9DFBE974}"/>
          </ac:spMkLst>
        </pc:spChg>
        <pc:spChg chg="add mod">
          <ac:chgData name="Jesper Gjedde - Boyum IT" userId="S::jegj@boyum-it.com::33e592a2-76fd-4f4b-8bc4-91386d7f8dd2" providerId="AD" clId="Web-{8A1AD489-F781-428A-B8DD-F3DE9980BBB2}" dt="2024-04-18T07:33:18.411" v="170" actId="14100"/>
          <ac:spMkLst>
            <pc:docMk/>
            <pc:sldMk cId="1941871664" sldId="477"/>
            <ac:spMk id="10" creationId="{2FC6AF94-0313-4BD1-BAFC-8C7573D3B815}"/>
          </ac:spMkLst>
        </pc:spChg>
        <pc:spChg chg="mod">
          <ac:chgData name="Jesper Gjedde - Boyum IT" userId="S::jegj@boyum-it.com::33e592a2-76fd-4f4b-8bc4-91386d7f8dd2" providerId="AD" clId="Web-{8A1AD489-F781-428A-B8DD-F3DE9980BBB2}" dt="2024-04-18T07:32:06.205" v="149" actId="20577"/>
          <ac:spMkLst>
            <pc:docMk/>
            <pc:sldMk cId="1941871664" sldId="477"/>
            <ac:spMk id="12" creationId="{00000000-0000-0000-0000-000000000000}"/>
          </ac:spMkLst>
        </pc:spChg>
        <pc:picChg chg="add mod ord">
          <ac:chgData name="Jesper Gjedde - Boyum IT" userId="S::jegj@boyum-it.com::33e592a2-76fd-4f4b-8bc4-91386d7f8dd2" providerId="AD" clId="Web-{8A1AD489-F781-428A-B8DD-F3DE9980BBB2}" dt="2024-04-18T07:32:31.472" v="155"/>
          <ac:picMkLst>
            <pc:docMk/>
            <pc:sldMk cId="1941871664" sldId="477"/>
            <ac:picMk id="2" creationId="{EFAF8D2E-923B-DF43-E484-EC07ECBD2A4D}"/>
          </ac:picMkLst>
        </pc:picChg>
        <pc:picChg chg="add mod">
          <ac:chgData name="Jesper Gjedde - Boyum IT" userId="S::jegj@boyum-it.com::33e592a2-76fd-4f4b-8bc4-91386d7f8dd2" providerId="AD" clId="Web-{8A1AD489-F781-428A-B8DD-F3DE9980BBB2}" dt="2024-04-18T07:32:44.004" v="159" actId="14100"/>
          <ac:picMkLst>
            <pc:docMk/>
            <pc:sldMk cId="1941871664" sldId="477"/>
            <ac:picMk id="3" creationId="{4D4C3669-86C2-0F78-D325-A60940F3BEEB}"/>
          </ac:picMkLst>
        </pc:picChg>
        <pc:picChg chg="del">
          <ac:chgData name="Jesper Gjedde - Boyum IT" userId="S::jegj@boyum-it.com::33e592a2-76fd-4f4b-8bc4-91386d7f8dd2" providerId="AD" clId="Web-{8A1AD489-F781-428A-B8DD-F3DE9980BBB2}" dt="2024-04-18T07:32:32.581" v="156"/>
          <ac:picMkLst>
            <pc:docMk/>
            <pc:sldMk cId="1941871664" sldId="477"/>
            <ac:picMk id="6" creationId="{1F24C9AE-C07F-D613-9420-E6D065830111}"/>
          </ac:picMkLst>
        </pc:picChg>
      </pc:sldChg>
    </pc:docChg>
  </pc:docChgLst>
  <pc:docChgLst>
    <pc:chgData name="Peter Christoffersen" userId="S::pch@perfion.com::09d2c9c8-74ef-4f85-a483-86bb7133da61" providerId="AD" clId="Web-{3825B4B3-5A1E-DC53-5D73-A5A26F5D8481}"/>
    <pc:docChg chg="modSld">
      <pc:chgData name="Peter Christoffersen" userId="S::pch@perfion.com::09d2c9c8-74ef-4f85-a483-86bb7133da61" providerId="AD" clId="Web-{3825B4B3-5A1E-DC53-5D73-A5A26F5D8481}" dt="2022-11-01T09:20:39.181" v="0" actId="20577"/>
      <pc:docMkLst>
        <pc:docMk/>
      </pc:docMkLst>
      <pc:sldChg chg="modSp">
        <pc:chgData name="Peter Christoffersen" userId="S::pch@perfion.com::09d2c9c8-74ef-4f85-a483-86bb7133da61" providerId="AD" clId="Web-{3825B4B3-5A1E-DC53-5D73-A5A26F5D8481}" dt="2022-11-01T09:20:39.181" v="0" actId="20577"/>
        <pc:sldMkLst>
          <pc:docMk/>
          <pc:sldMk cId="2569236781" sldId="420"/>
        </pc:sldMkLst>
        <pc:spChg chg="mod">
          <ac:chgData name="Peter Christoffersen" userId="S::pch@perfion.com::09d2c9c8-74ef-4f85-a483-86bb7133da61" providerId="AD" clId="Web-{3825B4B3-5A1E-DC53-5D73-A5A26F5D8481}" dt="2022-11-01T09:20:39.181" v="0" actId="20577"/>
          <ac:spMkLst>
            <pc:docMk/>
            <pc:sldMk cId="2569236781" sldId="420"/>
            <ac:spMk id="4" creationId="{00000000-0000-0000-0000-000000000000}"/>
          </ac:spMkLst>
        </pc:spChg>
      </pc:sldChg>
    </pc:docChg>
  </pc:docChgLst>
  <pc:docChgLst>
    <pc:chgData name="Jesper Gjedde" userId="S::jgj@perfion.com::98a98c3a-78be-4dd9-aee2-324e04054794" providerId="AD" clId="Web-{E97820AC-E362-9BAF-1483-7BEEDAD40551}"/>
    <pc:docChg chg="addSld">
      <pc:chgData name="Jesper Gjedde" userId="S::jgj@perfion.com::98a98c3a-78be-4dd9-aee2-324e04054794" providerId="AD" clId="Web-{E97820AC-E362-9BAF-1483-7BEEDAD40551}" dt="2022-10-03T10:49:57.021" v="1"/>
      <pc:docMkLst>
        <pc:docMk/>
      </pc:docMkLst>
      <pc:sldChg chg="add replId">
        <pc:chgData name="Jesper Gjedde" userId="S::jgj@perfion.com::98a98c3a-78be-4dd9-aee2-324e04054794" providerId="AD" clId="Web-{E97820AC-E362-9BAF-1483-7BEEDAD40551}" dt="2022-10-03T10:49:56.849" v="0"/>
        <pc:sldMkLst>
          <pc:docMk/>
          <pc:sldMk cId="3087227457" sldId="433"/>
        </pc:sldMkLst>
      </pc:sldChg>
      <pc:sldChg chg="add replId">
        <pc:chgData name="Jesper Gjedde" userId="S::jgj@perfion.com::98a98c3a-78be-4dd9-aee2-324e04054794" providerId="AD" clId="Web-{E97820AC-E362-9BAF-1483-7BEEDAD40551}" dt="2022-10-03T10:49:57.021" v="1"/>
        <pc:sldMkLst>
          <pc:docMk/>
          <pc:sldMk cId="2132374683" sldId="434"/>
        </pc:sldMkLst>
      </pc:sldChg>
    </pc:docChg>
  </pc:docChgLst>
  <pc:docChgLst>
    <pc:chgData name="Morten Lindequist Køhler" userId="bc189cb2-6f95-428a-8c34-b6ed524f6337" providerId="ADAL" clId="{A1D0A842-3D8D-4ACD-AB22-524115C19AEB}"/>
    <pc:docChg chg="undo custSel addSld delSld modSld">
      <pc:chgData name="Morten Lindequist Køhler" userId="bc189cb2-6f95-428a-8c34-b6ed524f6337" providerId="ADAL" clId="{A1D0A842-3D8D-4ACD-AB22-524115C19AEB}" dt="2022-04-07T09:01:01.389" v="2109" actId="1076"/>
      <pc:docMkLst>
        <pc:docMk/>
      </pc:docMkLst>
      <pc:sldChg chg="modSp mod">
        <pc:chgData name="Morten Lindequist Køhler" userId="bc189cb2-6f95-428a-8c34-b6ed524f6337" providerId="ADAL" clId="{A1D0A842-3D8D-4ACD-AB22-524115C19AEB}" dt="2022-04-07T08:21:18.702" v="1" actId="20577"/>
        <pc:sldMkLst>
          <pc:docMk/>
          <pc:sldMk cId="74417278" sldId="258"/>
        </pc:sldMkLst>
        <pc:spChg chg="mod">
          <ac:chgData name="Morten Lindequist Køhler" userId="bc189cb2-6f95-428a-8c34-b6ed524f6337" providerId="ADAL" clId="{A1D0A842-3D8D-4ACD-AB22-524115C19AEB}" dt="2022-04-07T08:21:18.702" v="1" actId="20577"/>
          <ac:spMkLst>
            <pc:docMk/>
            <pc:sldMk cId="74417278" sldId="258"/>
            <ac:spMk id="1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17.189" v="1175" actId="113"/>
        <pc:sldMkLst>
          <pc:docMk/>
          <pc:sldMk cId="1827065785" sldId="353"/>
        </pc:sldMkLst>
        <pc:spChg chg="mod">
          <ac:chgData name="Morten Lindequist Køhler" userId="bc189cb2-6f95-428a-8c34-b6ed524f6337" providerId="ADAL" clId="{A1D0A842-3D8D-4ACD-AB22-524115C19AEB}" dt="2022-04-07T08:43:17.189" v="1175" actId="113"/>
          <ac:spMkLst>
            <pc:docMk/>
            <pc:sldMk cId="1827065785" sldId="353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09.269" v="1173" actId="113"/>
        <pc:sldMkLst>
          <pc:docMk/>
          <pc:sldMk cId="2107929662" sldId="370"/>
        </pc:sldMkLst>
        <pc:spChg chg="mod">
          <ac:chgData name="Morten Lindequist Køhler" userId="bc189cb2-6f95-428a-8c34-b6ed524f6337" providerId="ADAL" clId="{A1D0A842-3D8D-4ACD-AB22-524115C19AEB}" dt="2022-04-07T08:43:09.269" v="1173" actId="113"/>
          <ac:spMkLst>
            <pc:docMk/>
            <pc:sldMk cId="2107929662" sldId="370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12.776" v="1174" actId="113"/>
        <pc:sldMkLst>
          <pc:docMk/>
          <pc:sldMk cId="1265709207" sldId="381"/>
        </pc:sldMkLst>
        <pc:spChg chg="mod">
          <ac:chgData name="Morten Lindequist Køhler" userId="bc189cb2-6f95-428a-8c34-b6ed524f6337" providerId="ADAL" clId="{A1D0A842-3D8D-4ACD-AB22-524115C19AEB}" dt="2022-04-07T08:43:12.776" v="1174" actId="113"/>
          <ac:spMkLst>
            <pc:docMk/>
            <pc:sldMk cId="1265709207" sldId="381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03.486" v="1172" actId="113"/>
        <pc:sldMkLst>
          <pc:docMk/>
          <pc:sldMk cId="4104407282" sldId="395"/>
        </pc:sldMkLst>
        <pc:spChg chg="mod">
          <ac:chgData name="Morten Lindequist Køhler" userId="bc189cb2-6f95-428a-8c34-b6ed524f6337" providerId="ADAL" clId="{A1D0A842-3D8D-4ACD-AB22-524115C19AEB}" dt="2022-04-07T08:43:03.486" v="1172" actId="113"/>
          <ac:spMkLst>
            <pc:docMk/>
            <pc:sldMk cId="4104407282" sldId="395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2:57.371" v="1171" actId="113"/>
        <pc:sldMkLst>
          <pc:docMk/>
          <pc:sldMk cId="3181165482" sldId="399"/>
        </pc:sldMkLst>
        <pc:spChg chg="mod">
          <ac:chgData name="Morten Lindequist Køhler" userId="bc189cb2-6f95-428a-8c34-b6ed524f6337" providerId="ADAL" clId="{A1D0A842-3D8D-4ACD-AB22-524115C19AEB}" dt="2022-04-07T08:42:57.371" v="1171" actId="113"/>
          <ac:spMkLst>
            <pc:docMk/>
            <pc:sldMk cId="3181165482" sldId="399"/>
            <ac:spMk id="4" creationId="{00000000-0000-0000-0000-000000000000}"/>
          </ac:spMkLst>
        </pc:spChg>
      </pc:sldChg>
      <pc:sldChg chg="modSp add mod">
        <pc:chgData name="Morten Lindequist Køhler" userId="bc189cb2-6f95-428a-8c34-b6ed524f6337" providerId="ADAL" clId="{A1D0A842-3D8D-4ACD-AB22-524115C19AEB}" dt="2022-04-07T08:21:47.601" v="21" actId="20577"/>
        <pc:sldMkLst>
          <pc:docMk/>
          <pc:sldMk cId="557900298" sldId="411"/>
        </pc:sldMkLst>
        <pc:spChg chg="mod">
          <ac:chgData name="Morten Lindequist Køhler" userId="bc189cb2-6f95-428a-8c34-b6ed524f6337" providerId="ADAL" clId="{A1D0A842-3D8D-4ACD-AB22-524115C19AEB}" dt="2022-04-07T08:21:47.601" v="21" actId="20577"/>
          <ac:spMkLst>
            <pc:docMk/>
            <pc:sldMk cId="557900298" sldId="411"/>
            <ac:spMk id="4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A1D0A842-3D8D-4ACD-AB22-524115C19AEB}" dt="2022-04-07T08:58:50.797" v="2043" actId="14"/>
        <pc:sldMkLst>
          <pc:docMk/>
          <pc:sldMk cId="1428362957" sldId="412"/>
        </pc:sldMkLst>
        <pc:spChg chg="mod">
          <ac:chgData name="Morten Lindequist Køhler" userId="bc189cb2-6f95-428a-8c34-b6ed524f6337" providerId="ADAL" clId="{A1D0A842-3D8D-4ACD-AB22-524115C19AEB}" dt="2022-04-07T08:22:51.018" v="35" actId="20577"/>
          <ac:spMkLst>
            <pc:docMk/>
            <pc:sldMk cId="1428362957" sldId="412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A1D0A842-3D8D-4ACD-AB22-524115C19AEB}" dt="2022-04-07T08:58:50.797" v="2043" actId="14"/>
          <ac:spMkLst>
            <pc:docMk/>
            <pc:sldMk cId="1428362957" sldId="412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23:08.053" v="60" actId="478"/>
          <ac:picMkLst>
            <pc:docMk/>
            <pc:sldMk cId="1428362957" sldId="412"/>
            <ac:picMk id="3" creationId="{6EA14090-CBB0-4B5A-93CD-B677018AAA2D}"/>
          </ac:picMkLst>
        </pc:picChg>
        <pc:picChg chg="add mod">
          <ac:chgData name="Morten Lindequist Køhler" userId="bc189cb2-6f95-428a-8c34-b6ed524f6337" providerId="ADAL" clId="{A1D0A842-3D8D-4ACD-AB22-524115C19AEB}" dt="2022-04-07T08:23:13.430" v="64" actId="1076"/>
          <ac:picMkLst>
            <pc:docMk/>
            <pc:sldMk cId="1428362957" sldId="412"/>
            <ac:picMk id="6" creationId="{AEF5F62E-389D-45BF-91AA-36897EDF6160}"/>
          </ac:picMkLst>
        </pc:picChg>
        <pc:picChg chg="add mod">
          <ac:chgData name="Morten Lindequist Køhler" userId="bc189cb2-6f95-428a-8c34-b6ed524f6337" providerId="ADAL" clId="{A1D0A842-3D8D-4ACD-AB22-524115C19AEB}" dt="2022-04-07T08:24:22.942" v="198"/>
          <ac:picMkLst>
            <pc:docMk/>
            <pc:sldMk cId="1428362957" sldId="412"/>
            <ac:picMk id="8" creationId="{D706D874-42E2-4D51-9DD6-B46B947AEA6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8:55.319" v="2047" actId="14"/>
        <pc:sldMkLst>
          <pc:docMk/>
          <pc:sldMk cId="3615133586" sldId="413"/>
        </pc:sldMkLst>
        <pc:spChg chg="mod">
          <ac:chgData name="Morten Lindequist Køhler" userId="bc189cb2-6f95-428a-8c34-b6ed524f6337" providerId="ADAL" clId="{A1D0A842-3D8D-4ACD-AB22-524115C19AEB}" dt="2022-04-07T08:58:55.319" v="2047" actId="14"/>
          <ac:spMkLst>
            <pc:docMk/>
            <pc:sldMk cId="3615133586" sldId="413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24:36.521" v="220" actId="478"/>
          <ac:picMkLst>
            <pc:docMk/>
            <pc:sldMk cId="3615133586" sldId="413"/>
            <ac:picMk id="6" creationId="{AEF5F62E-389D-45BF-91AA-36897EDF6160}"/>
          </ac:picMkLst>
        </pc:picChg>
        <pc:picChg chg="add mod">
          <ac:chgData name="Morten Lindequist Køhler" userId="bc189cb2-6f95-428a-8c34-b6ed524f6337" providerId="ADAL" clId="{A1D0A842-3D8D-4ACD-AB22-524115C19AEB}" dt="2022-04-07T08:24:39.813" v="222" actId="1076"/>
          <ac:picMkLst>
            <pc:docMk/>
            <pc:sldMk cId="3615133586" sldId="413"/>
            <ac:picMk id="8" creationId="{5BDD4F82-0676-4F4F-A2EB-3820B2E581B1}"/>
          </ac:picMkLst>
        </pc:picChg>
        <pc:picChg chg="add mod">
          <ac:chgData name="Morten Lindequist Køhler" userId="bc189cb2-6f95-428a-8c34-b6ed524f6337" providerId="ADAL" clId="{A1D0A842-3D8D-4ACD-AB22-524115C19AEB}" dt="2022-04-07T08:28:35.014" v="406"/>
          <ac:picMkLst>
            <pc:docMk/>
            <pc:sldMk cId="3615133586" sldId="413"/>
            <ac:picMk id="9" creationId="{E7A6C6DB-6BA5-4FEB-97A5-0B96F8E95DD5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9:01.331" v="2053" actId="14"/>
        <pc:sldMkLst>
          <pc:docMk/>
          <pc:sldMk cId="234869756" sldId="414"/>
        </pc:sldMkLst>
        <pc:spChg chg="add mod">
          <ac:chgData name="Morten Lindequist Køhler" userId="bc189cb2-6f95-428a-8c34-b6ed524f6337" providerId="ADAL" clId="{A1D0A842-3D8D-4ACD-AB22-524115C19AEB}" dt="2022-04-07T08:36:05.856" v="586"/>
          <ac:spMkLst>
            <pc:docMk/>
            <pc:sldMk cId="234869756" sldId="414"/>
            <ac:spMk id="10" creationId="{3104C081-C577-4217-97B0-7F5E670A4C1B}"/>
          </ac:spMkLst>
        </pc:spChg>
        <pc:spChg chg="mod">
          <ac:chgData name="Morten Lindequist Køhler" userId="bc189cb2-6f95-428a-8c34-b6ed524f6337" providerId="ADAL" clId="{A1D0A842-3D8D-4ACD-AB22-524115C19AEB}" dt="2022-04-07T08:59:01.331" v="2053" actId="14"/>
          <ac:spMkLst>
            <pc:docMk/>
            <pc:sldMk cId="234869756" sldId="414"/>
            <ac:spMk id="12" creationId="{00000000-0000-0000-0000-000000000000}"/>
          </ac:spMkLst>
        </pc:spChg>
        <pc:spChg chg="add mod">
          <ac:chgData name="Morten Lindequist Køhler" userId="bc189cb2-6f95-428a-8c34-b6ed524f6337" providerId="ADAL" clId="{A1D0A842-3D8D-4ACD-AB22-524115C19AEB}" dt="2022-04-07T08:36:18.373" v="588"/>
          <ac:spMkLst>
            <pc:docMk/>
            <pc:sldMk cId="234869756" sldId="414"/>
            <ac:spMk id="13" creationId="{71AFF2A9-2BC8-4A28-8791-4243B23B7FBE}"/>
          </ac:spMkLst>
        </pc:spChg>
        <pc:grpChg chg="add mod">
          <ac:chgData name="Morten Lindequist Køhler" userId="bc189cb2-6f95-428a-8c34-b6ed524f6337" providerId="ADAL" clId="{A1D0A842-3D8D-4ACD-AB22-524115C19AEB}" dt="2022-04-07T08:36:44.701" v="594" actId="1076"/>
          <ac:grpSpMkLst>
            <pc:docMk/>
            <pc:sldMk cId="234869756" sldId="414"/>
            <ac:grpSpMk id="6" creationId="{42AE7306-2D01-46E7-96D9-2B0A70860F20}"/>
          </ac:grpSpMkLst>
        </pc:grpChg>
        <pc:grpChg chg="add mod">
          <ac:chgData name="Morten Lindequist Køhler" userId="bc189cb2-6f95-428a-8c34-b6ed524f6337" providerId="ADAL" clId="{A1D0A842-3D8D-4ACD-AB22-524115C19AEB}" dt="2022-04-07T08:36:46.923" v="595" actId="1076"/>
          <ac:grpSpMkLst>
            <pc:docMk/>
            <pc:sldMk cId="234869756" sldId="414"/>
            <ac:grpSpMk id="11" creationId="{879FAB3E-4B76-401F-83EA-FEC4B2DFF0AF}"/>
          </ac:grpSpMkLst>
        </pc:grpChg>
        <pc:picChg chg="add del">
          <ac:chgData name="Morten Lindequist Køhler" userId="bc189cb2-6f95-428a-8c34-b6ed524f6337" providerId="ADAL" clId="{A1D0A842-3D8D-4ACD-AB22-524115C19AEB}" dt="2022-04-07T08:29:10.426" v="440" actId="478"/>
          <ac:picMkLst>
            <pc:docMk/>
            <pc:sldMk cId="234869756" sldId="414"/>
            <ac:picMk id="8" creationId="{5BDD4F82-0676-4F4F-A2EB-3820B2E581B1}"/>
          </ac:picMkLst>
        </pc:picChg>
        <pc:picChg chg="add mod">
          <ac:chgData name="Morten Lindequist Køhler" userId="bc189cb2-6f95-428a-8c34-b6ed524f6337" providerId="ADAL" clId="{A1D0A842-3D8D-4ACD-AB22-524115C19AEB}" dt="2022-04-07T08:36:05.856" v="586"/>
          <ac:picMkLst>
            <pc:docMk/>
            <pc:sldMk cId="234869756" sldId="414"/>
            <ac:picMk id="9" creationId="{8515408C-39A0-4635-9874-73FC101E5751}"/>
          </ac:picMkLst>
        </pc:picChg>
        <pc:picChg chg="add mod">
          <ac:chgData name="Morten Lindequist Køhler" userId="bc189cb2-6f95-428a-8c34-b6ed524f6337" providerId="ADAL" clId="{A1D0A842-3D8D-4ACD-AB22-524115C19AEB}" dt="2022-04-07T08:36:18.373" v="588"/>
          <ac:picMkLst>
            <pc:docMk/>
            <pc:sldMk cId="234869756" sldId="414"/>
            <ac:picMk id="14" creationId="{39A14017-34D8-4539-8355-3A045054EAF8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9:07.113" v="2058" actId="14"/>
        <pc:sldMkLst>
          <pc:docMk/>
          <pc:sldMk cId="3757537739" sldId="415"/>
        </pc:sldMkLst>
        <pc:spChg chg="mod">
          <ac:chgData name="Morten Lindequist Køhler" userId="bc189cb2-6f95-428a-8c34-b6ed524f6337" providerId="ADAL" clId="{A1D0A842-3D8D-4ACD-AB22-524115C19AEB}" dt="2022-04-07T08:59:07.113" v="2058" actId="14"/>
          <ac:spMkLst>
            <pc:docMk/>
            <pc:sldMk cId="3757537739" sldId="415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37:55.751" v="762" actId="1076"/>
          <ac:picMkLst>
            <pc:docMk/>
            <pc:sldMk cId="3757537739" sldId="415"/>
            <ac:picMk id="6" creationId="{A56A6242-63C2-4BE5-A92C-6586F2CF5C17}"/>
          </ac:picMkLst>
        </pc:picChg>
        <pc:picChg chg="del">
          <ac:chgData name="Morten Lindequist Køhler" userId="bc189cb2-6f95-428a-8c34-b6ed524f6337" providerId="ADAL" clId="{A1D0A842-3D8D-4ACD-AB22-524115C19AEB}" dt="2022-04-07T08:36:59.343" v="600" actId="478"/>
          <ac:picMkLst>
            <pc:docMk/>
            <pc:sldMk cId="3757537739" sldId="415"/>
            <ac:picMk id="8" creationId="{5BDD4F82-0676-4F4F-A2EB-3820B2E581B1}"/>
          </ac:picMkLst>
        </pc:picChg>
      </pc:sldChg>
      <pc:sldChg chg="addSp delSp modSp add mod modClrScheme chgLayout">
        <pc:chgData name="Morten Lindequist Køhler" userId="bc189cb2-6f95-428a-8c34-b6ed524f6337" providerId="ADAL" clId="{A1D0A842-3D8D-4ACD-AB22-524115C19AEB}" dt="2022-04-07T08:40:40.436" v="999" actId="6549"/>
        <pc:sldMkLst>
          <pc:docMk/>
          <pc:sldMk cId="3800550337" sldId="416"/>
        </pc:sldMkLst>
        <pc:spChg chg="add mod ord">
          <ac:chgData name="Morten Lindequist Køhler" userId="bc189cb2-6f95-428a-8c34-b6ed524f6337" providerId="ADAL" clId="{A1D0A842-3D8D-4ACD-AB22-524115C19AEB}" dt="2022-04-07T08:39:44.410" v="853" actId="700"/>
          <ac:spMkLst>
            <pc:docMk/>
            <pc:sldMk cId="3800550337" sldId="416"/>
            <ac:spMk id="2" creationId="{545765E4-C9CF-45D4-9FAF-4CBF59ED734C}"/>
          </ac:spMkLst>
        </pc:spChg>
        <pc:spChg chg="add del mod ord">
          <ac:chgData name="Morten Lindequist Køhler" userId="bc189cb2-6f95-428a-8c34-b6ed524f6337" providerId="ADAL" clId="{A1D0A842-3D8D-4ACD-AB22-524115C19AEB}" dt="2022-04-07T08:39:08.597" v="821" actId="478"/>
          <ac:spMkLst>
            <pc:docMk/>
            <pc:sldMk cId="3800550337" sldId="416"/>
            <ac:spMk id="3" creationId="{D5715AA8-D814-4458-B78C-218040B69B1C}"/>
          </ac:spMkLst>
        </pc:spChg>
        <pc:spChg chg="mod ord">
          <ac:chgData name="Morten Lindequist Køhler" userId="bc189cb2-6f95-428a-8c34-b6ed524f6337" providerId="ADAL" clId="{A1D0A842-3D8D-4ACD-AB22-524115C19AEB}" dt="2022-04-07T08:39:44.410" v="853" actId="700"/>
          <ac:spMkLst>
            <pc:docMk/>
            <pc:sldMk cId="3800550337" sldId="416"/>
            <ac:spMk id="4" creationId="{00000000-0000-0000-0000-000000000000}"/>
          </ac:spMkLst>
        </pc:spChg>
        <pc:spChg chg="add mod ord">
          <ac:chgData name="Morten Lindequist Køhler" userId="bc189cb2-6f95-428a-8c34-b6ed524f6337" providerId="ADAL" clId="{A1D0A842-3D8D-4ACD-AB22-524115C19AEB}" dt="2022-04-07T08:40:40.436" v="999" actId="6549"/>
          <ac:spMkLst>
            <pc:docMk/>
            <pc:sldMk cId="3800550337" sldId="416"/>
            <ac:spMk id="5" creationId="{8B9157B9-5D76-47CF-ABC7-67A350AAB7FD}"/>
          </ac:spMkLst>
        </pc:spChg>
        <pc:spChg chg="mod">
          <ac:chgData name="Morten Lindequist Køhler" userId="bc189cb2-6f95-428a-8c34-b6ed524f6337" providerId="ADAL" clId="{A1D0A842-3D8D-4ACD-AB22-524115C19AEB}" dt="2022-04-07T08:39:26.123" v="834" actId="1076"/>
          <ac:spMkLst>
            <pc:docMk/>
            <pc:sldMk cId="3800550337" sldId="416"/>
            <ac:spMk id="7" creationId="{DF00AA3D-2219-4F5E-B371-376DFCE53509}"/>
          </ac:spMkLst>
        </pc:spChg>
        <pc:spChg chg="mod ord">
          <ac:chgData name="Morten Lindequist Køhler" userId="bc189cb2-6f95-428a-8c34-b6ed524f6337" providerId="ADAL" clId="{A1D0A842-3D8D-4ACD-AB22-524115C19AEB}" dt="2022-04-07T08:39:44.410" v="853" actId="700"/>
          <ac:spMkLst>
            <pc:docMk/>
            <pc:sldMk cId="3800550337" sldId="416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37:00.388" v="601" actId="478"/>
          <ac:picMkLst>
            <pc:docMk/>
            <pc:sldMk cId="3800550337" sldId="416"/>
            <ac:picMk id="8" creationId="{5BDD4F82-0676-4F4F-A2EB-3820B2E581B1}"/>
          </ac:picMkLst>
        </pc:picChg>
      </pc:sldChg>
      <pc:sldChg chg="delSp modSp add del mod">
        <pc:chgData name="Morten Lindequist Køhler" userId="bc189cb2-6f95-428a-8c34-b6ed524f6337" providerId="ADAL" clId="{A1D0A842-3D8D-4ACD-AB22-524115C19AEB}" dt="2022-04-07T08:42:32.294" v="1168" actId="47"/>
        <pc:sldMkLst>
          <pc:docMk/>
          <pc:sldMk cId="2860543559" sldId="417"/>
        </pc:sldMkLst>
        <pc:spChg chg="mod">
          <ac:chgData name="Morten Lindequist Køhler" userId="bc189cb2-6f95-428a-8c34-b6ed524f6337" providerId="ADAL" clId="{A1D0A842-3D8D-4ACD-AB22-524115C19AEB}" dt="2022-04-07T08:40:55.169" v="1004" actId="20577"/>
          <ac:spMkLst>
            <pc:docMk/>
            <pc:sldMk cId="2860543559" sldId="417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37:01.254" v="602" actId="478"/>
          <ac:picMkLst>
            <pc:docMk/>
            <pc:sldMk cId="2860543559" sldId="417"/>
            <ac:picMk id="8" creationId="{5BDD4F82-0676-4F4F-A2EB-3820B2E581B1}"/>
          </ac:picMkLst>
        </pc:picChg>
      </pc:sldChg>
      <pc:sldChg chg="delSp add del mod">
        <pc:chgData name="Morten Lindequist Køhler" userId="bc189cb2-6f95-428a-8c34-b6ed524f6337" providerId="ADAL" clId="{A1D0A842-3D8D-4ACD-AB22-524115C19AEB}" dt="2022-04-07T08:42:32.294" v="1168" actId="47"/>
        <pc:sldMkLst>
          <pc:docMk/>
          <pc:sldMk cId="689753135" sldId="418"/>
        </pc:sldMkLst>
        <pc:picChg chg="del">
          <ac:chgData name="Morten Lindequist Køhler" userId="bc189cb2-6f95-428a-8c34-b6ed524f6337" providerId="ADAL" clId="{A1D0A842-3D8D-4ACD-AB22-524115C19AEB}" dt="2022-04-07T08:37:02.076" v="603" actId="478"/>
          <ac:picMkLst>
            <pc:docMk/>
            <pc:sldMk cId="689753135" sldId="418"/>
            <ac:picMk id="8" creationId="{5BDD4F82-0676-4F4F-A2EB-3820B2E581B1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42:01.191" v="1167"/>
        <pc:sldMkLst>
          <pc:docMk/>
          <pc:sldMk cId="698141601" sldId="419"/>
        </pc:sldMkLst>
        <pc:spChg chg="mod">
          <ac:chgData name="Morten Lindequist Køhler" userId="bc189cb2-6f95-428a-8c34-b6ed524f6337" providerId="ADAL" clId="{A1D0A842-3D8D-4ACD-AB22-524115C19AEB}" dt="2022-04-07T08:41:06.457" v="1033" actId="20577"/>
          <ac:spMkLst>
            <pc:docMk/>
            <pc:sldMk cId="698141601" sldId="419"/>
            <ac:spMk id="2" creationId="{545765E4-C9CF-45D4-9FAF-4CBF59ED734C}"/>
          </ac:spMkLst>
        </pc:spChg>
        <pc:spChg chg="del mod">
          <ac:chgData name="Morten Lindequist Køhler" userId="bc189cb2-6f95-428a-8c34-b6ed524f6337" providerId="ADAL" clId="{A1D0A842-3D8D-4ACD-AB22-524115C19AEB}" dt="2022-04-07T08:42:01.191" v="1167"/>
          <ac:spMkLst>
            <pc:docMk/>
            <pc:sldMk cId="698141601" sldId="419"/>
            <ac:spMk id="5" creationId="{8B9157B9-5D76-47CF-ABC7-67A350AAB7FD}"/>
          </ac:spMkLst>
        </pc:spChg>
        <pc:spChg chg="mod">
          <ac:chgData name="Morten Lindequist Køhler" userId="bc189cb2-6f95-428a-8c34-b6ed524f6337" providerId="ADAL" clId="{A1D0A842-3D8D-4ACD-AB22-524115C19AEB}" dt="2022-04-07T08:41:53.345" v="1164" actId="20577"/>
          <ac:spMkLst>
            <pc:docMk/>
            <pc:sldMk cId="698141601" sldId="419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42:01.191" v="1167"/>
          <ac:picMkLst>
            <pc:docMk/>
            <pc:sldMk cId="698141601" sldId="419"/>
            <ac:picMk id="8" creationId="{2CDC1C7A-4A74-48DE-8A1B-7CDD9714B46C}"/>
          </ac:picMkLst>
        </pc:picChg>
      </pc:sldChg>
      <pc:sldChg chg="modSp add del mod">
        <pc:chgData name="Morten Lindequist Køhler" userId="bc189cb2-6f95-428a-8c34-b6ed524f6337" providerId="ADAL" clId="{A1D0A842-3D8D-4ACD-AB22-524115C19AEB}" dt="2022-04-07T08:40:49.291" v="1000" actId="47"/>
        <pc:sldMkLst>
          <pc:docMk/>
          <pc:sldMk cId="1709239870" sldId="419"/>
        </pc:sldMkLst>
        <pc:spChg chg="mod">
          <ac:chgData name="Morten Lindequist Køhler" userId="bc189cb2-6f95-428a-8c34-b6ed524f6337" providerId="ADAL" clId="{A1D0A842-3D8D-4ACD-AB22-524115C19AEB}" dt="2022-04-07T08:39:16.001" v="833" actId="20577"/>
          <ac:spMkLst>
            <pc:docMk/>
            <pc:sldMk cId="1709239870" sldId="419"/>
            <ac:spMk id="2" creationId="{545765E4-C9CF-45D4-9FAF-4CBF59ED734C}"/>
          </ac:spMkLst>
        </pc:spChg>
      </pc:sldChg>
      <pc:sldChg chg="modSp add mod">
        <pc:chgData name="Morten Lindequist Køhler" userId="bc189cb2-6f95-428a-8c34-b6ed524f6337" providerId="ADAL" clId="{A1D0A842-3D8D-4ACD-AB22-524115C19AEB}" dt="2022-04-07T08:43:44.105" v="1192" actId="20577"/>
        <pc:sldMkLst>
          <pc:docMk/>
          <pc:sldMk cId="2569236781" sldId="420"/>
        </pc:sldMkLst>
        <pc:spChg chg="mod">
          <ac:chgData name="Morten Lindequist Køhler" userId="bc189cb2-6f95-428a-8c34-b6ed524f6337" providerId="ADAL" clId="{A1D0A842-3D8D-4ACD-AB22-524115C19AEB}" dt="2022-04-07T08:43:44.105" v="1192" actId="20577"/>
          <ac:spMkLst>
            <pc:docMk/>
            <pc:sldMk cId="2569236781" sldId="420"/>
            <ac:spMk id="4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A1D0A842-3D8D-4ACD-AB22-524115C19AEB}" dt="2022-04-07T08:53:20.703" v="1649" actId="1076"/>
        <pc:sldMkLst>
          <pc:docMk/>
          <pc:sldMk cId="3369648737" sldId="421"/>
        </pc:sldMkLst>
        <pc:spChg chg="mod">
          <ac:chgData name="Morten Lindequist Køhler" userId="bc189cb2-6f95-428a-8c34-b6ed524f6337" providerId="ADAL" clId="{A1D0A842-3D8D-4ACD-AB22-524115C19AEB}" dt="2022-04-07T08:43:38.670" v="1184" actId="20577"/>
          <ac:spMkLst>
            <pc:docMk/>
            <pc:sldMk cId="3369648737" sldId="421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A1D0A842-3D8D-4ACD-AB22-524115C19AEB}" dt="2022-04-07T08:53:14.318" v="1647" actId="20577"/>
          <ac:spMkLst>
            <pc:docMk/>
            <pc:sldMk cId="3369648737" sldId="421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43:34.326" v="1177" actId="478"/>
          <ac:picMkLst>
            <pc:docMk/>
            <pc:sldMk cId="3369648737" sldId="421"/>
            <ac:picMk id="3" creationId="{A58860DF-29BB-47BD-8FCC-F637427A7F61}"/>
          </ac:picMkLst>
        </pc:picChg>
        <pc:picChg chg="add mod">
          <ac:chgData name="Morten Lindequist Køhler" userId="bc189cb2-6f95-428a-8c34-b6ed524f6337" providerId="ADAL" clId="{A1D0A842-3D8D-4ACD-AB22-524115C19AEB}" dt="2022-04-07T08:53:20.703" v="1649" actId="1076"/>
          <ac:picMkLst>
            <pc:docMk/>
            <pc:sldMk cId="3369648737" sldId="421"/>
            <ac:picMk id="6" creationId="{26A5253D-4AA8-4FB7-BC3C-CEDDBB62A476}"/>
          </ac:picMkLst>
        </pc:picChg>
      </pc:sldChg>
      <pc:sldChg chg="modSp add mod">
        <pc:chgData name="Morten Lindequist Køhler" userId="bc189cb2-6f95-428a-8c34-b6ed524f6337" providerId="ADAL" clId="{A1D0A842-3D8D-4ACD-AB22-524115C19AEB}" dt="2022-04-07T08:44:57.599" v="1220" actId="6549"/>
        <pc:sldMkLst>
          <pc:docMk/>
          <pc:sldMk cId="2294243910" sldId="422"/>
        </pc:sldMkLst>
        <pc:spChg chg="mod">
          <ac:chgData name="Morten Lindequist Køhler" userId="bc189cb2-6f95-428a-8c34-b6ed524f6337" providerId="ADAL" clId="{A1D0A842-3D8D-4ACD-AB22-524115C19AEB}" dt="2022-04-07T08:44:57.599" v="1220" actId="6549"/>
          <ac:spMkLst>
            <pc:docMk/>
            <pc:sldMk cId="2294243910" sldId="422"/>
            <ac:spMk id="4" creationId="{00000000-0000-0000-0000-000000000000}"/>
          </ac:spMkLst>
        </pc:spChg>
      </pc:sldChg>
      <pc:sldChg chg="addSp modSp add mod">
        <pc:chgData name="Morten Lindequist Køhler" userId="bc189cb2-6f95-428a-8c34-b6ed524f6337" providerId="ADAL" clId="{A1D0A842-3D8D-4ACD-AB22-524115C19AEB}" dt="2022-04-07T08:47:27.811" v="1312" actId="1076"/>
        <pc:sldMkLst>
          <pc:docMk/>
          <pc:sldMk cId="410121264" sldId="423"/>
        </pc:sldMkLst>
        <pc:spChg chg="mod">
          <ac:chgData name="Morten Lindequist Køhler" userId="bc189cb2-6f95-428a-8c34-b6ed524f6337" providerId="ADAL" clId="{A1D0A842-3D8D-4ACD-AB22-524115C19AEB}" dt="2022-04-07T08:47:19.616" v="1310" actId="113"/>
          <ac:spMkLst>
            <pc:docMk/>
            <pc:sldMk cId="410121264" sldId="423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47:27.811" v="1312" actId="1076"/>
          <ac:picMkLst>
            <pc:docMk/>
            <pc:sldMk cId="410121264" sldId="423"/>
            <ac:picMk id="5" creationId="{08839211-0375-4353-8ED2-4927A11EF26D}"/>
          </ac:picMkLst>
        </pc:picChg>
      </pc:sldChg>
      <pc:sldChg chg="addSp modSp add mod">
        <pc:chgData name="Morten Lindequist Køhler" userId="bc189cb2-6f95-428a-8c34-b6ed524f6337" providerId="ADAL" clId="{A1D0A842-3D8D-4ACD-AB22-524115C19AEB}" dt="2022-04-07T08:48:52.009" v="1463" actId="1076"/>
        <pc:sldMkLst>
          <pc:docMk/>
          <pc:sldMk cId="3865543314" sldId="424"/>
        </pc:sldMkLst>
        <pc:spChg chg="mod">
          <ac:chgData name="Morten Lindequist Køhler" userId="bc189cb2-6f95-428a-8c34-b6ed524f6337" providerId="ADAL" clId="{A1D0A842-3D8D-4ACD-AB22-524115C19AEB}" dt="2022-04-07T08:48:27.821" v="1457" actId="5793"/>
          <ac:spMkLst>
            <pc:docMk/>
            <pc:sldMk cId="3865543314" sldId="424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48:45.346" v="1461" actId="1076"/>
          <ac:picMkLst>
            <pc:docMk/>
            <pc:sldMk cId="3865543314" sldId="424"/>
            <ac:picMk id="5" creationId="{A3110B0F-E0B7-4C01-BAE1-3BF9ED99B8E1}"/>
          </ac:picMkLst>
        </pc:picChg>
        <pc:picChg chg="add mod">
          <ac:chgData name="Morten Lindequist Køhler" userId="bc189cb2-6f95-428a-8c34-b6ed524f6337" providerId="ADAL" clId="{A1D0A842-3D8D-4ACD-AB22-524115C19AEB}" dt="2022-04-07T08:48:52.009" v="1463" actId="1076"/>
          <ac:picMkLst>
            <pc:docMk/>
            <pc:sldMk cId="3865543314" sldId="424"/>
            <ac:picMk id="6" creationId="{B919DDB1-F14B-4E2A-8D70-C125B0FA612D}"/>
          </ac:picMkLst>
        </pc:picChg>
      </pc:sldChg>
      <pc:sldChg chg="add del">
        <pc:chgData name="Morten Lindequist Køhler" userId="bc189cb2-6f95-428a-8c34-b6ed524f6337" providerId="ADAL" clId="{A1D0A842-3D8D-4ACD-AB22-524115C19AEB}" dt="2022-04-07T08:48:38.437" v="1459"/>
        <pc:sldMkLst>
          <pc:docMk/>
          <pc:sldMk cId="3059513344" sldId="425"/>
        </pc:sldMkLst>
      </pc:sldChg>
      <pc:sldChg chg="addSp delSp modSp add mod">
        <pc:chgData name="Morten Lindequist Køhler" userId="bc189cb2-6f95-428a-8c34-b6ed524f6337" providerId="ADAL" clId="{A1D0A842-3D8D-4ACD-AB22-524115C19AEB}" dt="2022-04-07T08:54:10.034" v="1705" actId="1076"/>
        <pc:sldMkLst>
          <pc:docMk/>
          <pc:sldMk cId="3976538277" sldId="425"/>
        </pc:sldMkLst>
        <pc:spChg chg="mod">
          <ac:chgData name="Morten Lindequist Køhler" userId="bc189cb2-6f95-428a-8c34-b6ed524f6337" providerId="ADAL" clId="{A1D0A842-3D8D-4ACD-AB22-524115C19AEB}" dt="2022-04-07T08:54:02.641" v="1702" actId="20577"/>
          <ac:spMkLst>
            <pc:docMk/>
            <pc:sldMk cId="3976538277" sldId="425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54:07.570" v="1703" actId="478"/>
          <ac:picMkLst>
            <pc:docMk/>
            <pc:sldMk cId="3976538277" sldId="425"/>
            <ac:picMk id="6" creationId="{26A5253D-4AA8-4FB7-BC3C-CEDDBB62A476}"/>
          </ac:picMkLst>
        </pc:picChg>
        <pc:picChg chg="add mod">
          <ac:chgData name="Morten Lindequist Køhler" userId="bc189cb2-6f95-428a-8c34-b6ed524f6337" providerId="ADAL" clId="{A1D0A842-3D8D-4ACD-AB22-524115C19AEB}" dt="2022-04-07T08:54:10.034" v="1705" actId="1076"/>
          <ac:picMkLst>
            <pc:docMk/>
            <pc:sldMk cId="3976538277" sldId="425"/>
            <ac:picMk id="8" creationId="{CF08B239-2B19-4426-BCFD-27718241A7CE}"/>
          </ac:picMkLst>
        </pc:picChg>
      </pc:sldChg>
      <pc:sldChg chg="modSp add mod">
        <pc:chgData name="Morten Lindequist Køhler" userId="bc189cb2-6f95-428a-8c34-b6ed524f6337" providerId="ADAL" clId="{A1D0A842-3D8D-4ACD-AB22-524115C19AEB}" dt="2022-04-07T08:55:35.302" v="1779" actId="20577"/>
        <pc:sldMkLst>
          <pc:docMk/>
          <pc:sldMk cId="1550425294" sldId="426"/>
        </pc:sldMkLst>
        <pc:spChg chg="mod">
          <ac:chgData name="Morten Lindequist Køhler" userId="bc189cb2-6f95-428a-8c34-b6ed524f6337" providerId="ADAL" clId="{A1D0A842-3D8D-4ACD-AB22-524115C19AEB}" dt="2022-04-07T08:55:35.302" v="1779" actId="20577"/>
          <ac:spMkLst>
            <pc:docMk/>
            <pc:sldMk cId="1550425294" sldId="426"/>
            <ac:spMk id="12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A1D0A842-3D8D-4ACD-AB22-524115C19AEB}" dt="2022-04-07T08:56:35.883" v="1862"/>
        <pc:sldMkLst>
          <pc:docMk/>
          <pc:sldMk cId="3563931369" sldId="427"/>
        </pc:sldMkLst>
        <pc:spChg chg="mod">
          <ac:chgData name="Morten Lindequist Køhler" userId="bc189cb2-6f95-428a-8c34-b6ed524f6337" providerId="ADAL" clId="{A1D0A842-3D8D-4ACD-AB22-524115C19AEB}" dt="2022-04-07T08:56:27.866" v="1860" actId="20577"/>
          <ac:spMkLst>
            <pc:docMk/>
            <pc:sldMk cId="3563931369" sldId="427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56:04.421" v="1806" actId="478"/>
          <ac:picMkLst>
            <pc:docMk/>
            <pc:sldMk cId="3563931369" sldId="427"/>
            <ac:picMk id="6" creationId="{26A5253D-4AA8-4FB7-BC3C-CEDDBB62A476}"/>
          </ac:picMkLst>
        </pc:picChg>
        <pc:picChg chg="add mod">
          <ac:chgData name="Morten Lindequist Køhler" userId="bc189cb2-6f95-428a-8c34-b6ed524f6337" providerId="ADAL" clId="{A1D0A842-3D8D-4ACD-AB22-524115C19AEB}" dt="2022-04-07T08:56:06.970" v="1808" actId="1076"/>
          <ac:picMkLst>
            <pc:docMk/>
            <pc:sldMk cId="3563931369" sldId="427"/>
            <ac:picMk id="8" creationId="{D61F3A5F-08F5-45B2-8745-1741C469EF68}"/>
          </ac:picMkLst>
        </pc:picChg>
        <pc:picChg chg="add mod">
          <ac:chgData name="Morten Lindequist Køhler" userId="bc189cb2-6f95-428a-8c34-b6ed524f6337" providerId="ADAL" clId="{A1D0A842-3D8D-4ACD-AB22-524115C19AEB}" dt="2022-04-07T08:56:35.883" v="1862"/>
          <ac:picMkLst>
            <pc:docMk/>
            <pc:sldMk cId="3563931369" sldId="427"/>
            <ac:picMk id="9" creationId="{C0E37C8A-9BB0-4601-A4F6-460FFD2F895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8:09.016" v="2014" actId="20577"/>
        <pc:sldMkLst>
          <pc:docMk/>
          <pc:sldMk cId="3576694418" sldId="428"/>
        </pc:sldMkLst>
        <pc:spChg chg="mod">
          <ac:chgData name="Morten Lindequist Køhler" userId="bc189cb2-6f95-428a-8c34-b6ed524f6337" providerId="ADAL" clId="{A1D0A842-3D8D-4ACD-AB22-524115C19AEB}" dt="2022-04-07T08:58:09.016" v="2014" actId="20577"/>
          <ac:spMkLst>
            <pc:docMk/>
            <pc:sldMk cId="3576694418" sldId="428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56:49.677" v="1875" actId="1076"/>
          <ac:picMkLst>
            <pc:docMk/>
            <pc:sldMk cId="3576694418" sldId="428"/>
            <ac:picMk id="6" creationId="{C19E20DA-D9F4-485F-A4AB-2F6FDD400D50}"/>
          </ac:picMkLst>
        </pc:picChg>
        <pc:picChg chg="del">
          <ac:chgData name="Morten Lindequist Køhler" userId="bc189cb2-6f95-428a-8c34-b6ed524f6337" providerId="ADAL" clId="{A1D0A842-3D8D-4ACD-AB22-524115C19AEB}" dt="2022-04-07T08:56:47.325" v="1873" actId="478"/>
          <ac:picMkLst>
            <pc:docMk/>
            <pc:sldMk cId="3576694418" sldId="428"/>
            <ac:picMk id="8" creationId="{D61F3A5F-08F5-45B2-8745-1741C469EF68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9:35.886" v="2064" actId="1076"/>
        <pc:sldMkLst>
          <pc:docMk/>
          <pc:sldMk cId="411163546" sldId="429"/>
        </pc:sldMkLst>
        <pc:spChg chg="mod">
          <ac:chgData name="Morten Lindequist Køhler" userId="bc189cb2-6f95-428a-8c34-b6ed524f6337" providerId="ADAL" clId="{A1D0A842-3D8D-4ACD-AB22-524115C19AEB}" dt="2022-04-07T08:59:28.170" v="2061" actId="20577"/>
          <ac:spMkLst>
            <pc:docMk/>
            <pc:sldMk cId="411163546" sldId="429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59:29.977" v="2062" actId="478"/>
          <ac:picMkLst>
            <pc:docMk/>
            <pc:sldMk cId="411163546" sldId="429"/>
            <ac:picMk id="6" creationId="{C19E20DA-D9F4-485F-A4AB-2F6FDD400D50}"/>
          </ac:picMkLst>
        </pc:picChg>
        <pc:picChg chg="add mod">
          <ac:chgData name="Morten Lindequist Køhler" userId="bc189cb2-6f95-428a-8c34-b6ed524f6337" providerId="ADAL" clId="{A1D0A842-3D8D-4ACD-AB22-524115C19AEB}" dt="2022-04-07T08:59:35.886" v="2064" actId="1076"/>
          <ac:picMkLst>
            <pc:docMk/>
            <pc:sldMk cId="411163546" sldId="429"/>
            <ac:picMk id="8" creationId="{5BBFB1D8-E6D9-4CD0-8397-CDF35D19B3A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9:00:15.487" v="2100" actId="1076"/>
        <pc:sldMkLst>
          <pc:docMk/>
          <pc:sldMk cId="4019376709" sldId="430"/>
        </pc:sldMkLst>
        <pc:spChg chg="mod">
          <ac:chgData name="Morten Lindequist Køhler" userId="bc189cb2-6f95-428a-8c34-b6ed524f6337" providerId="ADAL" clId="{A1D0A842-3D8D-4ACD-AB22-524115C19AEB}" dt="2022-04-07T09:00:04.928" v="2097"/>
          <ac:spMkLst>
            <pc:docMk/>
            <pc:sldMk cId="4019376709" sldId="430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9:00:15.487" v="2100" actId="1076"/>
          <ac:picMkLst>
            <pc:docMk/>
            <pc:sldMk cId="4019376709" sldId="430"/>
            <ac:picMk id="6" creationId="{C680EE7D-68E7-4217-A97C-4D5E1EFC797C}"/>
          </ac:picMkLst>
        </pc:picChg>
        <pc:picChg chg="del">
          <ac:chgData name="Morten Lindequist Køhler" userId="bc189cb2-6f95-428a-8c34-b6ed524f6337" providerId="ADAL" clId="{A1D0A842-3D8D-4ACD-AB22-524115C19AEB}" dt="2022-04-07T09:00:07.355" v="2098" actId="478"/>
          <ac:picMkLst>
            <pc:docMk/>
            <pc:sldMk cId="4019376709" sldId="430"/>
            <ac:picMk id="8" creationId="{5BBFB1D8-E6D9-4CD0-8397-CDF35D19B3A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9:00:41.918" v="2105" actId="1076"/>
        <pc:sldMkLst>
          <pc:docMk/>
          <pc:sldMk cId="3495618733" sldId="431"/>
        </pc:sldMkLst>
        <pc:grpChg chg="del">
          <ac:chgData name="Morten Lindequist Køhler" userId="bc189cb2-6f95-428a-8c34-b6ed524f6337" providerId="ADAL" clId="{A1D0A842-3D8D-4ACD-AB22-524115C19AEB}" dt="2022-04-07T09:00:36.111" v="2103" actId="478"/>
          <ac:grpSpMkLst>
            <pc:docMk/>
            <pc:sldMk cId="3495618733" sldId="431"/>
            <ac:grpSpMk id="6" creationId="{42AE7306-2D01-46E7-96D9-2B0A70860F20}"/>
          </ac:grpSpMkLst>
        </pc:grpChg>
        <pc:grpChg chg="del">
          <ac:chgData name="Morten Lindequist Køhler" userId="bc189cb2-6f95-428a-8c34-b6ed524f6337" providerId="ADAL" clId="{A1D0A842-3D8D-4ACD-AB22-524115C19AEB}" dt="2022-04-07T09:00:35.698" v="2102" actId="478"/>
          <ac:grpSpMkLst>
            <pc:docMk/>
            <pc:sldMk cId="3495618733" sldId="431"/>
            <ac:grpSpMk id="11" creationId="{879FAB3E-4B76-401F-83EA-FEC4B2DFF0AF}"/>
          </ac:grpSpMkLst>
        </pc:grpChg>
        <pc:picChg chg="add mod">
          <ac:chgData name="Morten Lindequist Køhler" userId="bc189cb2-6f95-428a-8c34-b6ed524f6337" providerId="ADAL" clId="{A1D0A842-3D8D-4ACD-AB22-524115C19AEB}" dt="2022-04-07T09:00:41.918" v="2105" actId="1076"/>
          <ac:picMkLst>
            <pc:docMk/>
            <pc:sldMk cId="3495618733" sldId="431"/>
            <ac:picMk id="15" creationId="{64EC540D-AF5E-4486-9E82-2BAB76AD1607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9:01:01.389" v="2109" actId="1076"/>
        <pc:sldMkLst>
          <pc:docMk/>
          <pc:sldMk cId="3953492431" sldId="432"/>
        </pc:sldMkLst>
        <pc:picChg chg="del">
          <ac:chgData name="Morten Lindequist Køhler" userId="bc189cb2-6f95-428a-8c34-b6ed524f6337" providerId="ADAL" clId="{A1D0A842-3D8D-4ACD-AB22-524115C19AEB}" dt="2022-04-07T09:00:57.128" v="2107" actId="478"/>
          <ac:picMkLst>
            <pc:docMk/>
            <pc:sldMk cId="3953492431" sldId="432"/>
            <ac:picMk id="6" creationId="{A56A6242-63C2-4BE5-A92C-6586F2CF5C17}"/>
          </ac:picMkLst>
        </pc:picChg>
        <pc:picChg chg="add mod">
          <ac:chgData name="Morten Lindequist Køhler" userId="bc189cb2-6f95-428a-8c34-b6ed524f6337" providerId="ADAL" clId="{A1D0A842-3D8D-4ACD-AB22-524115C19AEB}" dt="2022-04-07T09:01:01.389" v="2109" actId="1076"/>
          <ac:picMkLst>
            <pc:docMk/>
            <pc:sldMk cId="3953492431" sldId="432"/>
            <ac:picMk id="8" creationId="{D0EBF6A5-D905-4DCE-BA4B-DC3551A8B7E6}"/>
          </ac:picMkLst>
        </pc:picChg>
      </pc:sldChg>
    </pc:docChg>
  </pc:docChgLst>
  <pc:docChgLst>
    <pc:chgData name="Jesper Gjedde" userId="98a98c3a-78be-4dd9-aee2-324e04054794" providerId="ADAL" clId="{2BCBC2CF-D758-4A5D-912B-C56B216CCCA8}"/>
    <pc:docChg chg="undo custSel addSld delSld modSld">
      <pc:chgData name="Jesper Gjedde" userId="98a98c3a-78be-4dd9-aee2-324e04054794" providerId="ADAL" clId="{2BCBC2CF-D758-4A5D-912B-C56B216CCCA8}" dt="2022-10-03T11:44:13.495" v="482" actId="47"/>
      <pc:docMkLst>
        <pc:docMk/>
      </pc:docMkLst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962431232" sldId="256"/>
        </pc:sldMkLst>
      </pc:sldChg>
      <pc:sldChg chg="modSp mod">
        <pc:chgData name="Jesper Gjedde" userId="98a98c3a-78be-4dd9-aee2-324e04054794" providerId="ADAL" clId="{2BCBC2CF-D758-4A5D-912B-C56B216CCCA8}" dt="2022-10-03T10:44:01.403" v="10" actId="20577"/>
        <pc:sldMkLst>
          <pc:docMk/>
          <pc:sldMk cId="74417278" sldId="258"/>
        </pc:sldMkLst>
        <pc:spChg chg="mod">
          <ac:chgData name="Jesper Gjedde" userId="98a98c3a-78be-4dd9-aee2-324e04054794" providerId="ADAL" clId="{2BCBC2CF-D758-4A5D-912B-C56B216CCCA8}" dt="2022-10-03T10:44:01.403" v="10" actId="20577"/>
          <ac:spMkLst>
            <pc:docMk/>
            <pc:sldMk cId="74417278" sldId="258"/>
            <ac:spMk id="1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590678383" sldId="29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226847423" sldId="29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897976094" sldId="29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38482742" sldId="299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654814764" sldId="301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719754983" sldId="302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839563471" sldId="30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999563899" sldId="304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707145350" sldId="305"/>
        </pc:sldMkLst>
      </pc:sldChg>
      <pc:sldChg chg="modSp mod">
        <pc:chgData name="Jesper Gjedde" userId="98a98c3a-78be-4dd9-aee2-324e04054794" providerId="ADAL" clId="{2BCBC2CF-D758-4A5D-912B-C56B216CCCA8}" dt="2022-10-03T10:47:34.299" v="110" actId="113"/>
        <pc:sldMkLst>
          <pc:docMk/>
          <pc:sldMk cId="3986476960" sldId="310"/>
        </pc:sldMkLst>
        <pc:spChg chg="mod">
          <ac:chgData name="Jesper Gjedde" userId="98a98c3a-78be-4dd9-aee2-324e04054794" providerId="ADAL" clId="{2BCBC2CF-D758-4A5D-912B-C56B216CCCA8}" dt="2022-10-03T10:47:34.299" v="110" actId="113"/>
          <ac:spMkLst>
            <pc:docMk/>
            <pc:sldMk cId="3986476960" sldId="310"/>
            <ac:spMk id="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439957458" sldId="315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067411583" sldId="31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200809274" sldId="31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812597087" sldId="31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685008600" sldId="319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612498500" sldId="320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654279285" sldId="321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088314127" sldId="322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635919720" sldId="32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930805527" sldId="324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466154564" sldId="325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861253363" sldId="32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318309779" sldId="32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175447783" sldId="32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168712581" sldId="330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533460982" sldId="331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7119759" sldId="332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529146760" sldId="33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160859913" sldId="334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993473080" sldId="335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4265251305" sldId="33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523876851" sldId="33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730501275" sldId="33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303432416" sldId="339"/>
        </pc:sldMkLst>
      </pc:sldChg>
      <pc:sldChg chg="modSp mod">
        <pc:chgData name="Jesper Gjedde" userId="98a98c3a-78be-4dd9-aee2-324e04054794" providerId="ADAL" clId="{2BCBC2CF-D758-4A5D-912B-C56B216CCCA8}" dt="2022-10-03T10:47:31.490" v="109" actId="113"/>
        <pc:sldMkLst>
          <pc:docMk/>
          <pc:sldMk cId="2914894832" sldId="342"/>
        </pc:sldMkLst>
        <pc:spChg chg="mod">
          <ac:chgData name="Jesper Gjedde" userId="98a98c3a-78be-4dd9-aee2-324e04054794" providerId="ADAL" clId="{2BCBC2CF-D758-4A5D-912B-C56B216CCCA8}" dt="2022-10-03T10:47:31.490" v="109" actId="113"/>
          <ac:spMkLst>
            <pc:docMk/>
            <pc:sldMk cId="2914894832" sldId="342"/>
            <ac:spMk id="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944356162" sldId="34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476043079" sldId="344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213376634" sldId="345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169801206" sldId="34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152885211" sldId="34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981984676" sldId="34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583233041" sldId="349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247912135" sldId="350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256942837" sldId="351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858930258" sldId="352"/>
        </pc:sldMkLst>
      </pc:sldChg>
      <pc:sldChg chg="modSp mod">
        <pc:chgData name="Jesper Gjedde" userId="98a98c3a-78be-4dd9-aee2-324e04054794" providerId="ADAL" clId="{2BCBC2CF-D758-4A5D-912B-C56B216CCCA8}" dt="2022-10-03T10:47:04.142" v="100" actId="20577"/>
        <pc:sldMkLst>
          <pc:docMk/>
          <pc:sldMk cId="1827065785" sldId="353"/>
        </pc:sldMkLst>
        <pc:spChg chg="mod">
          <ac:chgData name="Jesper Gjedde" userId="98a98c3a-78be-4dd9-aee2-324e04054794" providerId="ADAL" clId="{2BCBC2CF-D758-4A5D-912B-C56B216CCCA8}" dt="2022-10-03T10:47:04.142" v="100" actId="20577"/>
          <ac:spMkLst>
            <pc:docMk/>
            <pc:sldMk cId="1827065785" sldId="353"/>
            <ac:spMk id="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504528243" sldId="35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922256313" sldId="35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688494185" sldId="359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81359993" sldId="360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920240419" sldId="361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688356271" sldId="362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67095210" sldId="364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581411935" sldId="365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56694794" sldId="36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347225459" sldId="368"/>
        </pc:sldMkLst>
      </pc:sldChg>
      <pc:sldChg chg="modSp mod">
        <pc:chgData name="Jesper Gjedde" userId="98a98c3a-78be-4dd9-aee2-324e04054794" providerId="ADAL" clId="{2BCBC2CF-D758-4A5D-912B-C56B216CCCA8}" dt="2022-10-03T10:46:43.409" v="84" actId="20577"/>
        <pc:sldMkLst>
          <pc:docMk/>
          <pc:sldMk cId="2107929662" sldId="370"/>
        </pc:sldMkLst>
        <pc:spChg chg="mod">
          <ac:chgData name="Jesper Gjedde" userId="98a98c3a-78be-4dd9-aee2-324e04054794" providerId="ADAL" clId="{2BCBC2CF-D758-4A5D-912B-C56B216CCCA8}" dt="2022-10-03T10:46:43.409" v="84" actId="20577"/>
          <ac:spMkLst>
            <pc:docMk/>
            <pc:sldMk cId="2107929662" sldId="370"/>
            <ac:spMk id="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20787882" sldId="37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575822909" sldId="37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404770655" sldId="37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283598994" sldId="379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028392678" sldId="380"/>
        </pc:sldMkLst>
      </pc:sldChg>
      <pc:sldChg chg="modSp mod">
        <pc:chgData name="Jesper Gjedde" userId="98a98c3a-78be-4dd9-aee2-324e04054794" providerId="ADAL" clId="{2BCBC2CF-D758-4A5D-912B-C56B216CCCA8}" dt="2022-10-03T10:46:56.385" v="91" actId="20577"/>
        <pc:sldMkLst>
          <pc:docMk/>
          <pc:sldMk cId="1265709207" sldId="381"/>
        </pc:sldMkLst>
        <pc:spChg chg="mod">
          <ac:chgData name="Jesper Gjedde" userId="98a98c3a-78be-4dd9-aee2-324e04054794" providerId="ADAL" clId="{2BCBC2CF-D758-4A5D-912B-C56B216CCCA8}" dt="2022-10-03T10:46:56.385" v="91" actId="20577"/>
          <ac:spMkLst>
            <pc:docMk/>
            <pc:sldMk cId="1265709207" sldId="381"/>
            <ac:spMk id="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623649345" sldId="38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965689884" sldId="38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4185199073" sldId="38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796018666" sldId="389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24546131" sldId="390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698788891" sldId="391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635871684" sldId="392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028224070" sldId="39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607050128" sldId="394"/>
        </pc:sldMkLst>
      </pc:sldChg>
      <pc:sldChg chg="modSp mod">
        <pc:chgData name="Jesper Gjedde" userId="98a98c3a-78be-4dd9-aee2-324e04054794" providerId="ADAL" clId="{2BCBC2CF-D758-4A5D-912B-C56B216CCCA8}" dt="2022-10-03T10:46:31.381" v="77" actId="20577"/>
        <pc:sldMkLst>
          <pc:docMk/>
          <pc:sldMk cId="4104407282" sldId="395"/>
        </pc:sldMkLst>
        <pc:spChg chg="mod">
          <ac:chgData name="Jesper Gjedde" userId="98a98c3a-78be-4dd9-aee2-324e04054794" providerId="ADAL" clId="{2BCBC2CF-D758-4A5D-912B-C56B216CCCA8}" dt="2022-10-03T10:46:31.381" v="77" actId="20577"/>
          <ac:spMkLst>
            <pc:docMk/>
            <pc:sldMk cId="4104407282" sldId="395"/>
            <ac:spMk id="4" creationId="{00000000-0000-0000-0000-000000000000}"/>
          </ac:spMkLst>
        </pc:spChg>
      </pc:sldChg>
      <pc:sldChg chg="modSp mod">
        <pc:chgData name="Jesper Gjedde" userId="98a98c3a-78be-4dd9-aee2-324e04054794" providerId="ADAL" clId="{2BCBC2CF-D758-4A5D-912B-C56B216CCCA8}" dt="2022-10-03T10:46:20.888" v="66" actId="20577"/>
        <pc:sldMkLst>
          <pc:docMk/>
          <pc:sldMk cId="3181165482" sldId="399"/>
        </pc:sldMkLst>
        <pc:spChg chg="mod">
          <ac:chgData name="Jesper Gjedde" userId="98a98c3a-78be-4dd9-aee2-324e04054794" providerId="ADAL" clId="{2BCBC2CF-D758-4A5D-912B-C56B216CCCA8}" dt="2022-10-03T10:46:20.888" v="66" actId="20577"/>
          <ac:spMkLst>
            <pc:docMk/>
            <pc:sldMk cId="3181165482" sldId="399"/>
            <ac:spMk id="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083846255" sldId="40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826012970" sldId="407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537710569" sldId="408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992533521" sldId="409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962148473" sldId="410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557900298" sldId="411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428362957" sldId="412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615133586" sldId="41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34869756" sldId="414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757537739" sldId="415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800550337" sldId="416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698141601" sldId="419"/>
        </pc:sldMkLst>
      </pc:sldChg>
      <pc:sldChg chg="modSp mod">
        <pc:chgData name="Jesper Gjedde" userId="98a98c3a-78be-4dd9-aee2-324e04054794" providerId="ADAL" clId="{2BCBC2CF-D758-4A5D-912B-C56B216CCCA8}" dt="2022-10-03T10:50:27.565" v="122" actId="20577"/>
        <pc:sldMkLst>
          <pc:docMk/>
          <pc:sldMk cId="2569236781" sldId="420"/>
        </pc:sldMkLst>
        <pc:spChg chg="mod">
          <ac:chgData name="Jesper Gjedde" userId="98a98c3a-78be-4dd9-aee2-324e04054794" providerId="ADAL" clId="{2BCBC2CF-D758-4A5D-912B-C56B216CCCA8}" dt="2022-10-03T10:50:27.565" v="122" actId="20577"/>
          <ac:spMkLst>
            <pc:docMk/>
            <pc:sldMk cId="2569236781" sldId="420"/>
            <ac:spMk id="4" creationId="{00000000-0000-0000-0000-000000000000}"/>
          </ac:spMkLst>
        </pc:spChg>
      </pc:sldChg>
      <pc:sldChg chg="addSp delSp modSp mod">
        <pc:chgData name="Jesper Gjedde" userId="98a98c3a-78be-4dd9-aee2-324e04054794" providerId="ADAL" clId="{2BCBC2CF-D758-4A5D-912B-C56B216CCCA8}" dt="2022-10-03T11:40:39.032" v="308" actId="20577"/>
        <pc:sldMkLst>
          <pc:docMk/>
          <pc:sldMk cId="3369648737" sldId="421"/>
        </pc:sldMkLst>
        <pc:spChg chg="mod">
          <ac:chgData name="Jesper Gjedde" userId="98a98c3a-78be-4dd9-aee2-324e04054794" providerId="ADAL" clId="{2BCBC2CF-D758-4A5D-912B-C56B216CCCA8}" dt="2022-10-03T10:50:33.575" v="124" actId="20577"/>
          <ac:spMkLst>
            <pc:docMk/>
            <pc:sldMk cId="3369648737" sldId="421"/>
            <ac:spMk id="7" creationId="{DF00AA3D-2219-4F5E-B371-376DFCE53509}"/>
          </ac:spMkLst>
        </pc:spChg>
        <pc:spChg chg="mod">
          <ac:chgData name="Jesper Gjedde" userId="98a98c3a-78be-4dd9-aee2-324e04054794" providerId="ADAL" clId="{2BCBC2CF-D758-4A5D-912B-C56B216CCCA8}" dt="2022-10-03T11:40:39.032" v="308" actId="20577"/>
          <ac:spMkLst>
            <pc:docMk/>
            <pc:sldMk cId="3369648737" sldId="421"/>
            <ac:spMk id="12" creationId="{00000000-0000-0000-0000-000000000000}"/>
          </ac:spMkLst>
        </pc:spChg>
        <pc:picChg chg="add del mod">
          <ac:chgData name="Jesper Gjedde" userId="98a98c3a-78be-4dd9-aee2-324e04054794" providerId="ADAL" clId="{2BCBC2CF-D758-4A5D-912B-C56B216CCCA8}" dt="2022-10-03T11:31:50.029" v="135" actId="478"/>
          <ac:picMkLst>
            <pc:docMk/>
            <pc:sldMk cId="3369648737" sldId="421"/>
            <ac:picMk id="3" creationId="{0CC94BAC-04DB-86BE-9439-B205811FF470}"/>
          </ac:picMkLst>
        </pc:picChg>
        <pc:picChg chg="del">
          <ac:chgData name="Jesper Gjedde" userId="98a98c3a-78be-4dd9-aee2-324e04054794" providerId="ADAL" clId="{2BCBC2CF-D758-4A5D-912B-C56B216CCCA8}" dt="2022-10-03T11:32:02.186" v="141" actId="478"/>
          <ac:picMkLst>
            <pc:docMk/>
            <pc:sldMk cId="3369648737" sldId="421"/>
            <ac:picMk id="6" creationId="{26A5253D-4AA8-4FB7-BC3C-CEDDBB62A476}"/>
          </ac:picMkLst>
        </pc:picChg>
        <pc:picChg chg="add mod ord">
          <ac:chgData name="Jesper Gjedde" userId="98a98c3a-78be-4dd9-aee2-324e04054794" providerId="ADAL" clId="{2BCBC2CF-D758-4A5D-912B-C56B216CCCA8}" dt="2022-10-03T11:32:04.896" v="142" actId="1440"/>
          <ac:picMkLst>
            <pc:docMk/>
            <pc:sldMk cId="3369648737" sldId="421"/>
            <ac:picMk id="8" creationId="{3B3AA94D-1B7B-CDC3-B3D2-1DFBBADE1166}"/>
          </ac:picMkLst>
        </pc:picChg>
      </pc:sldChg>
      <pc:sldChg chg="modSp mod">
        <pc:chgData name="Jesper Gjedde" userId="98a98c3a-78be-4dd9-aee2-324e04054794" providerId="ADAL" clId="{2BCBC2CF-D758-4A5D-912B-C56B216CCCA8}" dt="2022-10-03T10:46:02.996" v="54" actId="20577"/>
        <pc:sldMkLst>
          <pc:docMk/>
          <pc:sldMk cId="2294243910" sldId="422"/>
        </pc:sldMkLst>
        <pc:spChg chg="mod">
          <ac:chgData name="Jesper Gjedde" userId="98a98c3a-78be-4dd9-aee2-324e04054794" providerId="ADAL" clId="{2BCBC2CF-D758-4A5D-912B-C56B216CCCA8}" dt="2022-10-03T10:46:02.996" v="54" actId="20577"/>
          <ac:spMkLst>
            <pc:docMk/>
            <pc:sldMk cId="2294243910" sldId="422"/>
            <ac:spMk id="4" creationId="{00000000-0000-0000-0000-000000000000}"/>
          </ac:spMkLst>
        </pc:spChg>
      </pc:sldChg>
      <pc:sldChg chg="del">
        <pc:chgData name="Jesper Gjedde" userId="98a98c3a-78be-4dd9-aee2-324e04054794" providerId="ADAL" clId="{2BCBC2CF-D758-4A5D-912B-C56B216CCCA8}" dt="2022-10-03T11:44:13.495" v="482" actId="47"/>
        <pc:sldMkLst>
          <pc:docMk/>
          <pc:sldMk cId="3087227457" sldId="43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215763142" sldId="433"/>
        </pc:sldMkLst>
      </pc:sldChg>
      <pc:sldChg chg="add">
        <pc:chgData name="Jesper Gjedde" userId="98a98c3a-78be-4dd9-aee2-324e04054794" providerId="ADAL" clId="{2BCBC2CF-D758-4A5D-912B-C56B216CCCA8}" dt="2022-10-03T10:50:17.842" v="111" actId="2890"/>
        <pc:sldMkLst>
          <pc:docMk/>
          <pc:sldMk cId="3228878628" sldId="433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1236285517" sldId="434"/>
        </pc:sldMkLst>
      </pc:sldChg>
      <pc:sldChg chg="add replId">
        <pc:chgData name="Jesper Gjedde" userId="98a98c3a-78be-4dd9-aee2-324e04054794" providerId="ADAL" clId="{2BCBC2CF-D758-4A5D-912B-C56B216CCCA8}" dt="2022-10-03T10:50:17.842" v="111" actId="2890"/>
        <pc:sldMkLst>
          <pc:docMk/>
          <pc:sldMk cId="1333008782" sldId="434"/>
        </pc:sldMkLst>
      </pc:sldChg>
      <pc:sldChg chg="del">
        <pc:chgData name="Jesper Gjedde" userId="98a98c3a-78be-4dd9-aee2-324e04054794" providerId="ADAL" clId="{2BCBC2CF-D758-4A5D-912B-C56B216CCCA8}" dt="2022-10-03T11:44:04.213" v="481" actId="47"/>
        <pc:sldMkLst>
          <pc:docMk/>
          <pc:sldMk cId="2132374683" sldId="434"/>
        </pc:sldMkLst>
      </pc:sldChg>
      <pc:sldChg chg="addSp delSp modSp add mod">
        <pc:chgData name="Jesper Gjedde" userId="98a98c3a-78be-4dd9-aee2-324e04054794" providerId="ADAL" clId="{2BCBC2CF-D758-4A5D-912B-C56B216CCCA8}" dt="2022-10-03T11:33:38.431" v="155" actId="1440"/>
        <pc:sldMkLst>
          <pc:docMk/>
          <pc:sldMk cId="1658668156" sldId="435"/>
        </pc:sldMkLst>
        <pc:spChg chg="mod">
          <ac:chgData name="Jesper Gjedde" userId="98a98c3a-78be-4dd9-aee2-324e04054794" providerId="ADAL" clId="{2BCBC2CF-D758-4A5D-912B-C56B216CCCA8}" dt="2022-10-03T11:32:41.210" v="148" actId="6549"/>
          <ac:spMkLst>
            <pc:docMk/>
            <pc:sldMk cId="1658668156" sldId="435"/>
            <ac:spMk id="12" creationId="{00000000-0000-0000-0000-000000000000}"/>
          </ac:spMkLst>
        </pc:spChg>
        <pc:picChg chg="add mod ord">
          <ac:chgData name="Jesper Gjedde" userId="98a98c3a-78be-4dd9-aee2-324e04054794" providerId="ADAL" clId="{2BCBC2CF-D758-4A5D-912B-C56B216CCCA8}" dt="2022-10-03T11:33:38.431" v="155" actId="1440"/>
          <ac:picMkLst>
            <pc:docMk/>
            <pc:sldMk cId="1658668156" sldId="435"/>
            <ac:picMk id="3" creationId="{95891AA9-2CD2-6F0F-E6A3-2D73C3888B8C}"/>
          </ac:picMkLst>
        </pc:picChg>
        <pc:picChg chg="del">
          <ac:chgData name="Jesper Gjedde" userId="98a98c3a-78be-4dd9-aee2-324e04054794" providerId="ADAL" clId="{2BCBC2CF-D758-4A5D-912B-C56B216CCCA8}" dt="2022-10-03T11:33:36.330" v="154" actId="478"/>
          <ac:picMkLst>
            <pc:docMk/>
            <pc:sldMk cId="1658668156" sldId="435"/>
            <ac:picMk id="8" creationId="{3B3AA94D-1B7B-CDC3-B3D2-1DFBBADE1166}"/>
          </ac:picMkLst>
        </pc:picChg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2413808640" sldId="435"/>
        </pc:sldMkLst>
      </pc:sldChg>
      <pc:sldChg chg="del">
        <pc:chgData name="Jesper Gjedde" userId="98a98c3a-78be-4dd9-aee2-324e04054794" providerId="ADAL" clId="{2BCBC2CF-D758-4A5D-912B-C56B216CCCA8}" dt="2022-10-03T10:44:14.165" v="11" actId="47"/>
        <pc:sldMkLst>
          <pc:docMk/>
          <pc:sldMk cId="303840963" sldId="436"/>
        </pc:sldMkLst>
      </pc:sldChg>
      <pc:sldChg chg="addSp delSp modSp add mod">
        <pc:chgData name="Jesper Gjedde" userId="98a98c3a-78be-4dd9-aee2-324e04054794" providerId="ADAL" clId="{2BCBC2CF-D758-4A5D-912B-C56B216CCCA8}" dt="2022-10-03T11:41:06.924" v="314" actId="20577"/>
        <pc:sldMkLst>
          <pc:docMk/>
          <pc:sldMk cId="2732020724" sldId="436"/>
        </pc:sldMkLst>
        <pc:spChg chg="mod">
          <ac:chgData name="Jesper Gjedde" userId="98a98c3a-78be-4dd9-aee2-324e04054794" providerId="ADAL" clId="{2BCBC2CF-D758-4A5D-912B-C56B216CCCA8}" dt="2022-10-03T11:41:06.924" v="314" actId="20577"/>
          <ac:spMkLst>
            <pc:docMk/>
            <pc:sldMk cId="2732020724" sldId="436"/>
            <ac:spMk id="12" creationId="{00000000-0000-0000-0000-000000000000}"/>
          </ac:spMkLst>
        </pc:spChg>
        <pc:picChg chg="del">
          <ac:chgData name="Jesper Gjedde" userId="98a98c3a-78be-4dd9-aee2-324e04054794" providerId="ADAL" clId="{2BCBC2CF-D758-4A5D-912B-C56B216CCCA8}" dt="2022-10-03T11:35:47.123" v="169" actId="478"/>
          <ac:picMkLst>
            <pc:docMk/>
            <pc:sldMk cId="2732020724" sldId="436"/>
            <ac:picMk id="3" creationId="{95891AA9-2CD2-6F0F-E6A3-2D73C3888B8C}"/>
          </ac:picMkLst>
        </pc:picChg>
        <pc:picChg chg="add del mod ord">
          <ac:chgData name="Jesper Gjedde" userId="98a98c3a-78be-4dd9-aee2-324e04054794" providerId="ADAL" clId="{2BCBC2CF-D758-4A5D-912B-C56B216CCCA8}" dt="2022-10-03T11:37:00.788" v="188" actId="478"/>
          <ac:picMkLst>
            <pc:docMk/>
            <pc:sldMk cId="2732020724" sldId="436"/>
            <ac:picMk id="5" creationId="{22D18D71-01A8-C69F-92F9-971D6BD821B2}"/>
          </ac:picMkLst>
        </pc:picChg>
        <pc:picChg chg="add mod ord">
          <ac:chgData name="Jesper Gjedde" userId="98a98c3a-78be-4dd9-aee2-324e04054794" providerId="ADAL" clId="{2BCBC2CF-D758-4A5D-912B-C56B216CCCA8}" dt="2022-10-03T11:36:59.677" v="187" actId="167"/>
          <ac:picMkLst>
            <pc:docMk/>
            <pc:sldMk cId="2732020724" sldId="436"/>
            <ac:picMk id="6" creationId="{A21ED02F-8BD9-8080-27F2-58198AE06011}"/>
          </ac:picMkLst>
        </pc:picChg>
      </pc:sldChg>
      <pc:sldChg chg="addSp delSp modSp add mod">
        <pc:chgData name="Jesper Gjedde" userId="98a98c3a-78be-4dd9-aee2-324e04054794" providerId="ADAL" clId="{2BCBC2CF-D758-4A5D-912B-C56B216CCCA8}" dt="2022-10-03T11:42:12.971" v="393" actId="20577"/>
        <pc:sldMkLst>
          <pc:docMk/>
          <pc:sldMk cId="1567756015" sldId="437"/>
        </pc:sldMkLst>
        <pc:spChg chg="mod">
          <ac:chgData name="Jesper Gjedde" userId="98a98c3a-78be-4dd9-aee2-324e04054794" providerId="ADAL" clId="{2BCBC2CF-D758-4A5D-912B-C56B216CCCA8}" dt="2022-10-03T11:42:12.971" v="393" actId="20577"/>
          <ac:spMkLst>
            <pc:docMk/>
            <pc:sldMk cId="1567756015" sldId="437"/>
            <ac:spMk id="12" creationId="{00000000-0000-0000-0000-000000000000}"/>
          </ac:spMkLst>
        </pc:spChg>
        <pc:picChg chg="add del mod">
          <ac:chgData name="Jesper Gjedde" userId="98a98c3a-78be-4dd9-aee2-324e04054794" providerId="ADAL" clId="{2BCBC2CF-D758-4A5D-912B-C56B216CCCA8}" dt="2022-10-03T11:39:59.593" v="279"/>
          <ac:picMkLst>
            <pc:docMk/>
            <pc:sldMk cId="1567756015" sldId="437"/>
            <ac:picMk id="2" creationId="{7D0A234C-BD11-9C31-D999-5308A450276B}"/>
          </ac:picMkLst>
        </pc:picChg>
        <pc:picChg chg="add mod ord">
          <ac:chgData name="Jesper Gjedde" userId="98a98c3a-78be-4dd9-aee2-324e04054794" providerId="ADAL" clId="{2BCBC2CF-D758-4A5D-912B-C56B216CCCA8}" dt="2022-10-03T11:40:13.384" v="294" actId="1038"/>
          <ac:picMkLst>
            <pc:docMk/>
            <pc:sldMk cId="1567756015" sldId="437"/>
            <ac:picMk id="3" creationId="{442D2843-1070-747B-B88E-D1F627176126}"/>
          </ac:picMkLst>
        </pc:picChg>
        <pc:picChg chg="add del">
          <ac:chgData name="Jesper Gjedde" userId="98a98c3a-78be-4dd9-aee2-324e04054794" providerId="ADAL" clId="{2BCBC2CF-D758-4A5D-912B-C56B216CCCA8}" dt="2022-10-03T11:40:09.929" v="285" actId="478"/>
          <ac:picMkLst>
            <pc:docMk/>
            <pc:sldMk cId="1567756015" sldId="437"/>
            <ac:picMk id="6" creationId="{A21ED02F-8BD9-8080-27F2-58198AE06011}"/>
          </ac:picMkLst>
        </pc:picChg>
      </pc:sldChg>
      <pc:sldChg chg="addSp delSp modSp add mod">
        <pc:chgData name="Jesper Gjedde" userId="98a98c3a-78be-4dd9-aee2-324e04054794" providerId="ADAL" clId="{2BCBC2CF-D758-4A5D-912B-C56B216CCCA8}" dt="2022-10-03T11:43:28.856" v="480" actId="20577"/>
        <pc:sldMkLst>
          <pc:docMk/>
          <pc:sldMk cId="195213258" sldId="438"/>
        </pc:sldMkLst>
        <pc:spChg chg="mod">
          <ac:chgData name="Jesper Gjedde" userId="98a98c3a-78be-4dd9-aee2-324e04054794" providerId="ADAL" clId="{2BCBC2CF-D758-4A5D-912B-C56B216CCCA8}" dt="2022-10-03T11:43:28.856" v="480" actId="20577"/>
          <ac:spMkLst>
            <pc:docMk/>
            <pc:sldMk cId="195213258" sldId="438"/>
            <ac:spMk id="12" creationId="{00000000-0000-0000-0000-000000000000}"/>
          </ac:spMkLst>
        </pc:spChg>
        <pc:picChg chg="add mod ord">
          <ac:chgData name="Jesper Gjedde" userId="98a98c3a-78be-4dd9-aee2-324e04054794" providerId="ADAL" clId="{2BCBC2CF-D758-4A5D-912B-C56B216CCCA8}" dt="2022-10-03T11:43:01.131" v="401" actId="167"/>
          <ac:picMkLst>
            <pc:docMk/>
            <pc:sldMk cId="195213258" sldId="438"/>
            <ac:picMk id="2" creationId="{623C95E6-5675-F502-AC2D-EF5710BFA0EA}"/>
          </ac:picMkLst>
        </pc:picChg>
        <pc:picChg chg="del">
          <ac:chgData name="Jesper Gjedde" userId="98a98c3a-78be-4dd9-aee2-324e04054794" providerId="ADAL" clId="{2BCBC2CF-D758-4A5D-912B-C56B216CCCA8}" dt="2022-10-03T11:43:02.187" v="402" actId="478"/>
          <ac:picMkLst>
            <pc:docMk/>
            <pc:sldMk cId="195213258" sldId="438"/>
            <ac:picMk id="3" creationId="{442D2843-1070-747B-B88E-D1F627176126}"/>
          </ac:picMkLst>
        </pc:picChg>
      </pc:sldChg>
    </pc:docChg>
  </pc:docChgLst>
  <pc:docChgLst>
    <pc:chgData name="Jesper Gjedde" userId="98a98c3a-78be-4dd9-aee2-324e04054794" providerId="ADAL" clId="{694A7404-4767-4AF7-810A-E46104F27B09}"/>
    <pc:docChg chg="addSld modSld sldOrd">
      <pc:chgData name="Jesper Gjedde" userId="98a98c3a-78be-4dd9-aee2-324e04054794" providerId="ADAL" clId="{694A7404-4767-4AF7-810A-E46104F27B09}" dt="2023-02-22T14:41:42.417" v="18" actId="20577"/>
      <pc:docMkLst>
        <pc:docMk/>
      </pc:docMkLst>
      <pc:sldChg chg="modSp mod">
        <pc:chgData name="Jesper Gjedde" userId="98a98c3a-78be-4dd9-aee2-324e04054794" providerId="ADAL" clId="{694A7404-4767-4AF7-810A-E46104F27B09}" dt="2023-02-22T14:41:18.186" v="13" actId="20577"/>
        <pc:sldMkLst>
          <pc:docMk/>
          <pc:sldMk cId="2569236781" sldId="420"/>
        </pc:sldMkLst>
        <pc:spChg chg="mod">
          <ac:chgData name="Jesper Gjedde" userId="98a98c3a-78be-4dd9-aee2-324e04054794" providerId="ADAL" clId="{694A7404-4767-4AF7-810A-E46104F27B09}" dt="2023-02-22T14:41:18.186" v="13" actId="20577"/>
          <ac:spMkLst>
            <pc:docMk/>
            <pc:sldMk cId="2569236781" sldId="420"/>
            <ac:spMk id="4" creationId="{00000000-0000-0000-0000-000000000000}"/>
          </ac:spMkLst>
        </pc:spChg>
      </pc:sldChg>
      <pc:sldChg chg="modSp mod ord">
        <pc:chgData name="Jesper Gjedde" userId="98a98c3a-78be-4dd9-aee2-324e04054794" providerId="ADAL" clId="{694A7404-4767-4AF7-810A-E46104F27B09}" dt="2023-02-22T14:41:42.417" v="18" actId="20577"/>
        <pc:sldMkLst>
          <pc:docMk/>
          <pc:sldMk cId="3369648737" sldId="421"/>
        </pc:sldMkLst>
        <pc:spChg chg="mod">
          <ac:chgData name="Jesper Gjedde" userId="98a98c3a-78be-4dd9-aee2-324e04054794" providerId="ADAL" clId="{694A7404-4767-4AF7-810A-E46104F27B09}" dt="2023-02-22T14:41:42.417" v="18" actId="20577"/>
          <ac:spMkLst>
            <pc:docMk/>
            <pc:sldMk cId="3369648737" sldId="421"/>
            <ac:spMk id="7" creationId="{DF00AA3D-2219-4F5E-B371-376DFCE53509}"/>
          </ac:spMkLst>
        </pc:spChg>
      </pc:sldChg>
      <pc:sldChg chg="add">
        <pc:chgData name="Jesper Gjedde" userId="98a98c3a-78be-4dd9-aee2-324e04054794" providerId="ADAL" clId="{694A7404-4767-4AF7-810A-E46104F27B09}" dt="2023-02-22T14:41:01.769" v="0" actId="2890"/>
        <pc:sldMkLst>
          <pc:docMk/>
          <pc:sldMk cId="2438793471" sldId="441"/>
        </pc:sldMkLst>
      </pc:sldChg>
      <pc:sldChg chg="add">
        <pc:chgData name="Jesper Gjedde" userId="98a98c3a-78be-4dd9-aee2-324e04054794" providerId="ADAL" clId="{694A7404-4767-4AF7-810A-E46104F27B09}" dt="2023-02-22T14:41:25.371" v="14" actId="2890"/>
        <pc:sldMkLst>
          <pc:docMk/>
          <pc:sldMk cId="1181683193" sldId="44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A6F23-09DF-409A-804B-22B8732D8CA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34990-9C31-449F-B4FE-DD48518C7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2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367D7-1206-4B3C-AFFC-5943E2314D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Rediger typografien i masterens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37F03-0394-43A6-8DEA-737B2A1E4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6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5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29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31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6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6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34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62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F2205-BD5E-A2B1-64A0-613F66383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92629E4-2CB6-D093-E4A1-85B6094E9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60501A9-A0E5-86D1-8F1B-340FB19E9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22CA668-2473-3BD5-38A3-52F73DDA5A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4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32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2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27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9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 b="0"/>
            </a:lvl1pPr>
          </a:lstStyle>
          <a:p>
            <a:pPr algn="r"/>
            <a:r>
              <a:rPr lang="da-DK" sz="1800" b="1" noProof="0"/>
              <a:t>Skifte billedet:</a:t>
            </a:r>
          </a:p>
          <a:p>
            <a:pPr algn="r"/>
            <a:r>
              <a:rPr lang="da-DK" sz="1800" b="1" noProof="0"/>
              <a:t>Højreklik I billedet, vælg “Skift billede”</a:t>
            </a:r>
          </a:p>
          <a:p>
            <a:pPr algn="r"/>
            <a:r>
              <a:rPr lang="da-DK" sz="1800" noProof="0"/>
              <a:t>Lægger billedet sig forrest, send det herefter bagerst, ved at højre klikke I billedet, vælg ”Send bagerst”. </a:t>
            </a:r>
          </a:p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735" y="3325152"/>
            <a:ext cx="8630530" cy="1392702"/>
          </a:xfrm>
          <a:noFill/>
          <a:ln>
            <a:noFill/>
          </a:ln>
        </p:spPr>
        <p:txBody>
          <a:bodyPr lIns="360000" tIns="324000" anchor="ctr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Product Information</a:t>
            </a:r>
            <a:br>
              <a:rPr lang="en-US"/>
            </a:br>
            <a:r>
              <a:rPr lang="en-US"/>
              <a:t>Management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>
          <a:xfrm>
            <a:off x="647016" y="425530"/>
            <a:ext cx="1339200" cy="28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Tekstfelt 6"/>
          <p:cNvSpPr txBox="1"/>
          <p:nvPr userDrawn="1"/>
        </p:nvSpPr>
        <p:spPr>
          <a:xfrm>
            <a:off x="-773723" y="56271"/>
            <a:ext cx="713837" cy="2354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Change image:</a:t>
            </a:r>
          </a:p>
          <a:p>
            <a:pPr algn="r"/>
            <a:r>
              <a:rPr lang="en-US" sz="900" b="1" noProof="0"/>
              <a:t>Right click on the image, choose ”Change image”</a:t>
            </a:r>
          </a:p>
          <a:p>
            <a:pPr algn="r"/>
            <a:r>
              <a:rPr lang="en-US" sz="900" b="0" noProof="0"/>
              <a:t>If the image places itself in front, send it backward by right clicking on the image and choosing “Send to back”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41477" y="4208583"/>
            <a:ext cx="2208628" cy="509271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  <a:latin typeface="Fira Sans Medium" panose="020B06030500000200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Jan </a:t>
            </a:r>
            <a:r>
              <a:rPr lang="en-US" err="1"/>
              <a:t>Nørret</a:t>
            </a:r>
            <a:r>
              <a:rPr lang="en-US"/>
              <a:t>, CEO</a:t>
            </a:r>
          </a:p>
        </p:txBody>
      </p:sp>
    </p:spTree>
    <p:extLst>
      <p:ext uri="{BB962C8B-B14F-4D97-AF65-F5344CB8AC3E}">
        <p14:creationId xmlns:p14="http://schemas.microsoft.com/office/powerpoint/2010/main" val="112496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50" y="3560445"/>
            <a:ext cx="8309097" cy="66118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7451" y="619858"/>
            <a:ext cx="8309097" cy="2679895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ctr">
              <a:defRPr sz="3400" b="0" i="1">
                <a:solidFill>
                  <a:schemeClr val="tx1"/>
                </a:solidFill>
                <a:latin typeface="Merriweather Light" charset="0"/>
                <a:ea typeface="Merriweather Light" charset="0"/>
                <a:cs typeface="Merriweather Light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Quote</a:t>
            </a:r>
            <a:r>
              <a:rPr lang="en-US" sz="900" b="1" baseline="0" noProof="0"/>
              <a:t> from a case story. </a:t>
            </a:r>
            <a:r>
              <a:rPr lang="en-US" sz="900" b="0" baseline="0" noProof="0"/>
              <a:t>Use the font Merriweather for the quote itself.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142074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1463372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243047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4971" y="367671"/>
            <a:ext cx="5235847" cy="858128"/>
          </a:xfrm>
        </p:spPr>
        <p:txBody>
          <a:bodyPr lIns="0" tIns="0" rIns="0" bIns="0">
            <a:normAutofit/>
          </a:bodyPr>
          <a:lstStyle>
            <a:lvl1pPr marL="176213" indent="-176213">
              <a:buClr>
                <a:schemeClr val="bg1"/>
              </a:buClr>
              <a:buSzPct val="100000"/>
              <a:buFont typeface="Fira Sans" panose="020B0503050000020004" pitchFamily="34" charset="0"/>
              <a:buChar char="∙"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Single Source of Truth</a:t>
            </a:r>
          </a:p>
        </p:txBody>
      </p:sp>
      <p:sp>
        <p:nvSpPr>
          <p:cNvPr id="8" name="Pladsholder til tekst 10"/>
          <p:cNvSpPr>
            <a:spLocks noGrp="1"/>
          </p:cNvSpPr>
          <p:nvPr>
            <p:ph type="body" sz="quarter" idx="10"/>
          </p:nvPr>
        </p:nvSpPr>
        <p:spPr>
          <a:xfrm>
            <a:off x="2069414" y="594863"/>
            <a:ext cx="1454353" cy="312764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820799" y="56271"/>
            <a:ext cx="76091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Last slide of any presentation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338889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9426"/>
            <a:ext cx="6858000" cy="1790700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Product Information</a:t>
            </a:r>
            <a:br>
              <a:rPr lang="en-US"/>
            </a:br>
            <a:r>
              <a:rPr lang="en-US"/>
              <a:t>Management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>
          <a:xfrm>
            <a:off x="647016" y="425530"/>
            <a:ext cx="1339200" cy="28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Tekstfelt 7"/>
          <p:cNvSpPr txBox="1"/>
          <p:nvPr userDrawn="1"/>
        </p:nvSpPr>
        <p:spPr>
          <a:xfrm>
            <a:off x="-773723" y="56271"/>
            <a:ext cx="7138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900" b="1" noProof="0"/>
              <a:t>Skifte billedet:</a:t>
            </a:r>
          </a:p>
          <a:p>
            <a:pPr algn="r"/>
            <a:r>
              <a:rPr lang="da-DK" sz="900" b="1" noProof="0"/>
              <a:t>Højreklik I billedet, vælg “Skift billede”</a:t>
            </a:r>
          </a:p>
          <a:p>
            <a:pPr algn="r"/>
            <a:r>
              <a:rPr lang="da-DK" sz="900" noProof="0"/>
              <a:t>Lægger billedet sig forrest, send det herefter bagerst, ved at højre klikke I billedet, vælg ”Send bagerst”. </a:t>
            </a:r>
          </a:p>
        </p:txBody>
      </p:sp>
      <p:sp>
        <p:nvSpPr>
          <p:cNvPr id="14" name="Pladsholder til billede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algn="r"/>
            <a:r>
              <a:rPr lang="da-DK" sz="1800" b="1" noProof="0"/>
              <a:t>Skifte billedet:</a:t>
            </a:r>
          </a:p>
          <a:p>
            <a:pPr algn="r"/>
            <a:r>
              <a:rPr lang="da-DK" sz="1800" b="1" noProof="0"/>
              <a:t>Højreklik I billedet, vælg “Skift billede”</a:t>
            </a:r>
          </a:p>
          <a:p>
            <a:pPr algn="r"/>
            <a:r>
              <a:rPr lang="da-DK" sz="1800" noProof="0"/>
              <a:t>Lægger billedet sig forrest, send det herefter bagerst, ved at højre klikke I billedet, vælg ”Send bagerst”. 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78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2"/>
          </p:nvPr>
        </p:nvSpPr>
        <p:spPr>
          <a:xfrm>
            <a:off x="274320" y="260350"/>
            <a:ext cx="4551680" cy="4635500"/>
          </a:xfrm>
          <a:solidFill>
            <a:schemeClr val="tx2">
              <a:alpha val="85098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  <a:lvl2pPr marL="252000" indent="0">
              <a:buNone/>
              <a:defRPr sz="100">
                <a:solidFill>
                  <a:schemeClr val="tx2"/>
                </a:solidFill>
              </a:defRPr>
            </a:lvl2pPr>
            <a:lvl3pPr marL="504000" indent="0">
              <a:buNone/>
              <a:defRPr sz="100">
                <a:solidFill>
                  <a:schemeClr val="tx2"/>
                </a:solidFill>
              </a:defRPr>
            </a:lvl3pPr>
            <a:lvl4pPr marL="756000" indent="0">
              <a:buNone/>
              <a:defRPr sz="100">
                <a:solidFill>
                  <a:schemeClr val="tx2"/>
                </a:solidFill>
              </a:defRPr>
            </a:lvl4pPr>
            <a:lvl5pPr marL="1008000" indent="0">
              <a:buNone/>
              <a:defRPr sz="1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29" y="633046"/>
            <a:ext cx="4304714" cy="358726"/>
          </a:xfrm>
        </p:spPr>
        <p:txBody>
          <a:bodyPr anchor="t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929" y="1540412"/>
            <a:ext cx="4304714" cy="329887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108000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2pPr>
            <a:lvl3pPr marL="358775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3pPr>
            <a:lvl4pPr marL="468000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4pPr>
            <a:lvl5pPr marL="576000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1"/>
          </p:nvPr>
        </p:nvSpPr>
        <p:spPr>
          <a:xfrm>
            <a:off x="400930" y="933744"/>
            <a:ext cx="4304713" cy="332348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Fira Sans Light" panose="020B04030500000200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Tekstfelt 6"/>
          <p:cNvSpPr txBox="1"/>
          <p:nvPr userDrawn="1"/>
        </p:nvSpPr>
        <p:spPr>
          <a:xfrm>
            <a:off x="-773723" y="56271"/>
            <a:ext cx="713837" cy="2354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Change image:</a:t>
            </a:r>
          </a:p>
          <a:p>
            <a:pPr algn="r"/>
            <a:r>
              <a:rPr lang="en-US" sz="900" b="1" noProof="0"/>
              <a:t>Right click on the image, choose ”Change image”</a:t>
            </a:r>
          </a:p>
          <a:p>
            <a:pPr algn="r"/>
            <a:r>
              <a:rPr lang="en-US" sz="900" b="0" noProof="0"/>
              <a:t>If the image places itself in front, send it backward by right clicking on the image and choosing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319387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895991"/>
            <a:ext cx="8763391" cy="858128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418024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10" y="1793629"/>
            <a:ext cx="4086664" cy="2817991"/>
          </a:xfrm>
        </p:spPr>
        <p:txBody>
          <a:bodyPr/>
          <a:lstStyle>
            <a:lvl2pPr>
              <a:buClrTx/>
              <a:defRPr sz="1400"/>
            </a:lvl2pPr>
            <a:lvl3pPr>
              <a:buClrTx/>
              <a:defRPr sz="1100" i="1"/>
            </a:lvl3pPr>
            <a:lvl4pPr>
              <a:buClrTx/>
              <a:defRPr sz="1100" i="1"/>
            </a:lvl4pPr>
            <a:lvl5pPr>
              <a:buClrTx/>
              <a:defRPr sz="1100" i="1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03336" y="1793629"/>
            <a:ext cx="4086664" cy="2817991"/>
          </a:xfrm>
        </p:spPr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7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4803775" y="1793875"/>
            <a:ext cx="4086225" cy="2817813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10" y="1793629"/>
            <a:ext cx="4086664" cy="2817991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8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algn="r"/>
            <a:r>
              <a:rPr lang="da-DK" sz="1800" b="1" noProof="0"/>
              <a:t>Skifte billedet:</a:t>
            </a:r>
          </a:p>
          <a:p>
            <a:pPr algn="r"/>
            <a:r>
              <a:rPr lang="da-DK" sz="1800" b="1" noProof="0"/>
              <a:t>Højreklik I billedet, vælg “Skift billede”</a:t>
            </a:r>
          </a:p>
          <a:p>
            <a:pPr algn="r"/>
            <a:r>
              <a:rPr lang="da-DK" sz="1800" noProof="0"/>
              <a:t>Lægger billedet sig forrest, send det herefter bagerst, ved at højre klikke I billedet, vælg ”Send bagerst”. </a:t>
            </a:r>
          </a:p>
          <a:p>
            <a:endParaRPr lang="da-DK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6735" y="3319975"/>
            <a:ext cx="8630530" cy="1575582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804" y="3706837"/>
            <a:ext cx="8309097" cy="330591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4"/>
                </a:solidFill>
                <a:latin typeface="Fira Sans Medium" panose="020B06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900" b="1" noProof="0"/>
              <a:t>Skifte billedet:</a:t>
            </a:r>
          </a:p>
          <a:p>
            <a:pPr algn="r"/>
            <a:r>
              <a:rPr lang="da-DK" sz="900" b="1" noProof="0"/>
              <a:t>Højreklik I billedet, vælg “Skift billede”</a:t>
            </a:r>
          </a:p>
          <a:p>
            <a:pPr algn="r"/>
            <a:r>
              <a:rPr lang="da-DK" sz="900" noProof="0"/>
              <a:t>Lægger billedet sig forrest, send det herefter bagerst, ved at højre klikke I billedet, vælg ”Send bagerst”. </a:t>
            </a:r>
          </a:p>
        </p:txBody>
      </p:sp>
    </p:spTree>
    <p:extLst>
      <p:ext uri="{BB962C8B-B14F-4D97-AF65-F5344CB8AC3E}">
        <p14:creationId xmlns:p14="http://schemas.microsoft.com/office/powerpoint/2010/main" val="342215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50" y="3560445"/>
            <a:ext cx="8309097" cy="66118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7451" y="619858"/>
            <a:ext cx="8309097" cy="2679895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ctr">
              <a:defRPr sz="3400" b="0" i="1">
                <a:solidFill>
                  <a:schemeClr val="bg1"/>
                </a:solidFill>
                <a:latin typeface="Merriweather Light" charset="0"/>
                <a:ea typeface="Merriweather Light" charset="0"/>
                <a:cs typeface="Merriweather Light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Quote</a:t>
            </a:r>
            <a:r>
              <a:rPr lang="en-US" sz="900" b="1" baseline="0" noProof="0"/>
              <a:t> from a case story. </a:t>
            </a:r>
            <a:r>
              <a:rPr lang="en-US" sz="900" b="0" baseline="0" noProof="0"/>
              <a:t>Use the font Merriweather for the quote itself.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327518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50" y="3560445"/>
            <a:ext cx="8309097" cy="66118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7451" y="619858"/>
            <a:ext cx="8309097" cy="2679895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ctr">
              <a:defRPr sz="3400" b="0" i="1">
                <a:solidFill>
                  <a:schemeClr val="bg1"/>
                </a:solidFill>
                <a:latin typeface="Merriweather Light" charset="0"/>
                <a:ea typeface="Merriweather Light" charset="0"/>
                <a:cs typeface="Merriweather Light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Quote</a:t>
            </a:r>
            <a:r>
              <a:rPr lang="en-US" sz="900" b="1" baseline="0" noProof="0"/>
              <a:t> from a case story. </a:t>
            </a:r>
            <a:r>
              <a:rPr lang="en-US" sz="900" b="0" baseline="0" noProof="0"/>
              <a:t>Use the font Merriweather for the quote itself.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32878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330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609" y="895991"/>
            <a:ext cx="8763391" cy="858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609" y="1793629"/>
            <a:ext cx="8763391" cy="281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err="1"/>
              <a:t>Rediger</a:t>
            </a:r>
            <a:r>
              <a:rPr lang="en-US"/>
              <a:t> </a:t>
            </a:r>
            <a:r>
              <a:rPr lang="en-US" err="1"/>
              <a:t>typografien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masterens</a:t>
            </a:r>
            <a:endParaRPr lang="en-US"/>
          </a:p>
          <a:p>
            <a:pPr lvl="1"/>
            <a:r>
              <a:rPr lang="en-US" err="1"/>
              <a:t>Andet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Tredje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Fjerde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r>
              <a:rPr lang="en-US" err="1"/>
              <a:t>Femte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893213" y="203982"/>
            <a:ext cx="996786" cy="214328"/>
          </a:xfrm>
          <a:prstGeom prst="rect">
            <a:avLst/>
          </a:prstGeom>
        </p:spPr>
      </p:pic>
      <p:sp>
        <p:nvSpPr>
          <p:cNvPr id="11" name="Pladsholder til sidefod 10"/>
          <p:cNvSpPr>
            <a:spLocks noGrp="1"/>
          </p:cNvSpPr>
          <p:nvPr>
            <p:ph type="ftr" sz="quarter" idx="3"/>
          </p:nvPr>
        </p:nvSpPr>
        <p:spPr>
          <a:xfrm>
            <a:off x="126609" y="173827"/>
            <a:ext cx="72237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110294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3" r:id="rId4"/>
    <p:sldLayoutId id="2147483678" r:id="rId5"/>
    <p:sldLayoutId id="2147483679" r:id="rId6"/>
    <p:sldLayoutId id="2147483663" r:id="rId7"/>
    <p:sldLayoutId id="2147483674" r:id="rId8"/>
    <p:sldLayoutId id="2147483675" r:id="rId9"/>
    <p:sldLayoutId id="2147483676" r:id="rId10"/>
    <p:sldLayoutId id="2147483666" r:id="rId11"/>
    <p:sldLayoutId id="2147483667" r:id="rId12"/>
    <p:sldLayoutId id="2147483680" r:id="rId1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SzPct val="85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ladsholder til billed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510"/>
            <a:ext cx="9143035" cy="5143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2980835"/>
            <a:ext cx="8630530" cy="1903794"/>
          </a:xfrm>
          <a:prstGeom prst="rect">
            <a:avLst/>
          </a:prstGeom>
        </p:spPr>
      </p:pic>
      <p:sp>
        <p:nvSpPr>
          <p:cNvPr id="14" name="Titel 10"/>
          <p:cNvSpPr>
            <a:spLocks noGrp="1"/>
          </p:cNvSpPr>
          <p:nvPr>
            <p:ph type="ctrTitle"/>
          </p:nvPr>
        </p:nvSpPr>
        <p:spPr>
          <a:xfrm>
            <a:off x="256735" y="3057525"/>
            <a:ext cx="8630530" cy="1660329"/>
          </a:xfrm>
        </p:spPr>
        <p:txBody>
          <a:bodyPr anchor="t">
            <a:normAutofit/>
          </a:bodyPr>
          <a:lstStyle/>
          <a:p>
            <a:r>
              <a:rPr lang="en-US" err="1">
                <a:latin typeface="Fira Sans Medium"/>
              </a:rPr>
              <a:t>Perfion</a:t>
            </a:r>
            <a:r>
              <a:rPr lang="en-US">
                <a:latin typeface="Fira Sans Medium"/>
              </a:rPr>
              <a:t> Web Client Features</a:t>
            </a:r>
            <a:br>
              <a:rPr lang="en-US"/>
            </a:br>
            <a:br>
              <a:rPr lang="en-US"/>
            </a:br>
            <a:r>
              <a:rPr lang="en-US" sz="2000" i="1">
                <a:latin typeface="Fira Sans Medium"/>
              </a:rPr>
              <a:t>Highlights from 2018-2024 releases</a:t>
            </a:r>
          </a:p>
        </p:txBody>
      </p:sp>
      <p:sp>
        <p:nvSpPr>
          <p:cNvPr id="15" name="Pladsholder til tekst 12"/>
          <p:cNvSpPr>
            <a:spLocks noGrp="1"/>
          </p:cNvSpPr>
          <p:nvPr>
            <p:ph type="body" sz="quarter" idx="10"/>
          </p:nvPr>
        </p:nvSpPr>
        <p:spPr>
          <a:xfrm>
            <a:off x="647016" y="425530"/>
            <a:ext cx="1339200" cy="2880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Undertitel 7"/>
          <p:cNvSpPr txBox="1">
            <a:spLocks/>
          </p:cNvSpPr>
          <p:nvPr/>
        </p:nvSpPr>
        <p:spPr>
          <a:xfrm>
            <a:off x="5686425" y="3471863"/>
            <a:ext cx="3063680" cy="12459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Fira Sans" panose="020B0503050000020004" pitchFamily="34" charset="0"/>
              <a:buNone/>
              <a:defRPr sz="2000" kern="1200">
                <a:solidFill>
                  <a:schemeClr val="accent3"/>
                </a:solidFill>
                <a:latin typeface="Fira Sans Medium" panose="020B06030500000200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4417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Export report XML</a:t>
            </a:r>
          </a:p>
          <a:p>
            <a:pPr marL="179705" indent="-179705"/>
            <a:r>
              <a:rPr lang="en-US" sz="1600"/>
              <a:t>Report data can now be exported for use in external applications (InDesign/</a:t>
            </a:r>
            <a:r>
              <a:rPr lang="en-US" sz="1600" err="1"/>
              <a:t>EasyCatalog</a:t>
            </a:r>
            <a:r>
              <a:rPr lang="en-US" sz="1600"/>
              <a:t>)</a:t>
            </a:r>
            <a:endParaRPr lang="en-US"/>
          </a:p>
          <a:p>
            <a:pPr marL="179705" indent="-179705">
              <a:buClr>
                <a:srgbClr val="03B3AC"/>
              </a:buClr>
            </a:pPr>
            <a:r>
              <a:rPr lang="en-US" sz="1600"/>
              <a:t>Available via right-click menus (special role required) </a:t>
            </a:r>
            <a:endParaRPr lang="en-US"/>
          </a:p>
          <a:p>
            <a:pPr marL="179705" indent="-179705">
              <a:buClr>
                <a:srgbClr val="03B3AC"/>
              </a:buClr>
            </a:pPr>
            <a:r>
              <a:rPr lang="en-US" sz="1600"/>
              <a:t>Generates output identical to windows client (zip-file)</a:t>
            </a:r>
            <a:endParaRPr lang="en-US"/>
          </a:p>
          <a:p>
            <a:pPr marL="179705" indent="-179705"/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8B142F8-4D7B-BAB9-7E80-A55B50A1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4" y="1090448"/>
            <a:ext cx="5484381" cy="3264776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D07D2EE-13BA-1F79-563C-58173CE2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30" y="3131590"/>
            <a:ext cx="2337566" cy="14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1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2363DB0-9911-637B-77C1-F78A1E0FC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9" y="1092993"/>
            <a:ext cx="5912306" cy="35147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Additional right-click menus</a:t>
            </a:r>
          </a:p>
          <a:p>
            <a:pPr marL="179705" indent="-179705"/>
            <a:r>
              <a:rPr lang="en-US" sz="1600"/>
              <a:t>Categorizers have been extended with additional right-click options:</a:t>
            </a:r>
            <a:endParaRPr lang="en-US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Add Item</a:t>
            </a:r>
            <a:endParaRPr lang="en-US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Add Virtual Item</a:t>
            </a:r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Move Item(s)</a:t>
            </a:r>
            <a:endParaRPr lang="en-US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Remove Parent(s)</a:t>
            </a:r>
            <a:endParaRPr lang="en-US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Delete Item(s)</a:t>
            </a:r>
            <a:endParaRPr lang="en-US"/>
          </a:p>
          <a:p>
            <a:pPr marL="179705" indent="-179705">
              <a:buClr>
                <a:srgbClr val="03B3AC"/>
              </a:buClr>
            </a:pPr>
            <a:r>
              <a:rPr lang="en-US" sz="1600"/>
              <a:t>Right-click menu is now also available in white-space</a:t>
            </a:r>
            <a:endParaRPr lang="en-US"/>
          </a:p>
          <a:p>
            <a:pPr marL="179705" indent="-179705">
              <a:buClr>
                <a:srgbClr val="03B3AC"/>
              </a:buClr>
            </a:pPr>
            <a:r>
              <a:rPr lang="en-US" sz="1600"/>
              <a:t>Options are only available if user has required permissions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D81E44-F3DE-5647-DCBB-1A5E2FEBF2FE}"/>
              </a:ext>
            </a:extLst>
          </p:cNvPr>
          <p:cNvSpPr/>
          <p:nvPr/>
        </p:nvSpPr>
        <p:spPr>
          <a:xfrm>
            <a:off x="1035843" y="2636043"/>
            <a:ext cx="871537" cy="6000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8902F670-06AB-BCCB-E323-2BBB9B25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756" y="3131344"/>
            <a:ext cx="1123950" cy="4310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AD87FC-431C-D6E9-7E2D-9539E59E52BD}"/>
              </a:ext>
            </a:extLst>
          </p:cNvPr>
          <p:cNvSpPr/>
          <p:nvPr/>
        </p:nvSpPr>
        <p:spPr>
          <a:xfrm>
            <a:off x="3000374" y="3128962"/>
            <a:ext cx="1128712" cy="4357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55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F24C9AE-C07F-D613-9420-E6D06583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2" y="1092994"/>
            <a:ext cx="5911239" cy="351472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Web client “Items” designer</a:t>
            </a:r>
          </a:p>
          <a:p>
            <a:pPr marL="179705" indent="-179705">
              <a:lnSpc>
                <a:spcPct val="90000"/>
              </a:lnSpc>
            </a:pPr>
            <a:r>
              <a:rPr lang="en-US" sz="1600"/>
              <a:t>The main menu option “Items” is now controlled </a:t>
            </a:r>
            <a:r>
              <a:rPr lang="en-US" sz="1600" u="sng"/>
              <a:t>separately from windows sections</a:t>
            </a:r>
            <a:r>
              <a:rPr lang="en-US" sz="1600"/>
              <a:t> via a dedicated web client admin tool</a:t>
            </a:r>
            <a:endParaRPr lang="en-US"/>
          </a:p>
          <a:p>
            <a:pPr marL="179705" indent="-179705">
              <a:lnSpc>
                <a:spcPct val="90000"/>
              </a:lnSpc>
              <a:buClr>
                <a:srgbClr val="03B3AC"/>
              </a:buClr>
            </a:pPr>
            <a:r>
              <a:rPr lang="en-US" sz="1600"/>
              <a:t>All existing “web sections” will be migrated during upgrade</a:t>
            </a:r>
            <a:endParaRPr lang="en-US"/>
          </a:p>
          <a:p>
            <a:pPr marL="179705" indent="-179705">
              <a:lnSpc>
                <a:spcPct val="90000"/>
              </a:lnSpc>
              <a:buClr>
                <a:srgbClr val="03B3AC"/>
              </a:buClr>
            </a:pPr>
            <a:r>
              <a:rPr lang="en-US" sz="1600"/>
              <a:t>New Item structures can be purpose-built for web client users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94036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FAF8D2E-923B-DF43-E484-EC07ECBD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9" y="1092994"/>
            <a:ext cx="5959988" cy="35147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145118" y="1287644"/>
            <a:ext cx="2931604" cy="36820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Action management improvements</a:t>
            </a:r>
          </a:p>
          <a:p>
            <a:pPr marL="179705" indent="-179705">
              <a:lnSpc>
                <a:spcPct val="90000"/>
              </a:lnSpc>
            </a:pPr>
            <a:r>
              <a:rPr lang="en-US" sz="1600"/>
              <a:t>Ignore at group level (also in windows client)</a:t>
            </a:r>
            <a:endParaRPr lang="en-US"/>
          </a:p>
          <a:p>
            <a:pPr marL="179705" indent="-179705">
              <a:lnSpc>
                <a:spcPct val="90000"/>
              </a:lnSpc>
            </a:pPr>
            <a:r>
              <a:rPr lang="en-US" sz="1600"/>
              <a:t>Import/export</a:t>
            </a:r>
            <a:endParaRPr lang="en-US"/>
          </a:p>
          <a:p>
            <a:pPr marL="179705" indent="-179705">
              <a:lnSpc>
                <a:spcPct val="90000"/>
              </a:lnSpc>
            </a:pPr>
            <a:r>
              <a:rPr lang="en-US" sz="1600"/>
              <a:t>Delete action </a:t>
            </a:r>
            <a:endParaRPr lang="en-US"/>
          </a:p>
          <a:p>
            <a:pPr marL="179705" indent="-179705">
              <a:lnSpc>
                <a:spcPct val="90000"/>
              </a:lnSpc>
            </a:pPr>
            <a:r>
              <a:rPr lang="en-US" sz="1600"/>
              <a:t>Copy action</a:t>
            </a:r>
            <a:endParaRPr lang="en-US"/>
          </a:p>
          <a:p>
            <a:pPr marL="179705" indent="-179705">
              <a:lnSpc>
                <a:spcPct val="90000"/>
              </a:lnSpc>
              <a:buClr>
                <a:srgbClr val="03B3AC"/>
              </a:buClr>
            </a:pPr>
            <a:r>
              <a:rPr lang="en-US" sz="1600"/>
              <a:t>Move group/command to other action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4D4C3669-86C2-0F78-D325-A60940F3B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19" y="2181225"/>
            <a:ext cx="528638" cy="4810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2C85F4-F299-B8F7-5B80-B69C04A66DC3}"/>
              </a:ext>
            </a:extLst>
          </p:cNvPr>
          <p:cNvSpPr/>
          <p:nvPr/>
        </p:nvSpPr>
        <p:spPr>
          <a:xfrm>
            <a:off x="1178718" y="2178843"/>
            <a:ext cx="528637" cy="4857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1477E7-449E-908E-7F7C-473B9DFBE974}"/>
              </a:ext>
            </a:extLst>
          </p:cNvPr>
          <p:cNvSpPr/>
          <p:nvPr/>
        </p:nvSpPr>
        <p:spPr>
          <a:xfrm>
            <a:off x="5436393" y="1807368"/>
            <a:ext cx="335756" cy="6929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C6AF94-0313-4BD1-BAFC-8C7573D3B815}"/>
              </a:ext>
            </a:extLst>
          </p:cNvPr>
          <p:cNvSpPr/>
          <p:nvPr/>
        </p:nvSpPr>
        <p:spPr>
          <a:xfrm>
            <a:off x="1550194" y="1678781"/>
            <a:ext cx="585788" cy="242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7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>
                <a:latin typeface="Fira Sans Medium"/>
              </a:rPr>
              <a:t>2023-R2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Version: 5.3.0</a:t>
            </a:r>
            <a:br>
              <a:rPr lang="en-US" sz="20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Released: October 2023</a:t>
            </a: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7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626816-FEA0-B495-8CA4-699728A61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7" y="1204469"/>
            <a:ext cx="5911562" cy="3335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Filtered Values</a:t>
            </a:r>
          </a:p>
          <a:p>
            <a:r>
              <a:rPr lang="en-US" sz="1600"/>
              <a:t>Filter available selectable values in any feature based on value in “controlling” feature</a:t>
            </a:r>
          </a:p>
          <a:p>
            <a:r>
              <a:rPr lang="en-US" sz="1600"/>
              <a:t>Highlight violations in grid and item editor</a:t>
            </a:r>
          </a:p>
          <a:p>
            <a:r>
              <a:rPr lang="en-US" sz="1600"/>
              <a:t>Examples:</a:t>
            </a:r>
          </a:p>
          <a:p>
            <a:pPr lvl="1"/>
            <a:r>
              <a:rPr lang="en-US" sz="1400"/>
              <a:t>Allow specific Colors for each product category</a:t>
            </a:r>
          </a:p>
          <a:p>
            <a:pPr lvl="1"/>
            <a:r>
              <a:rPr lang="en-US" sz="1400"/>
              <a:t>Allow specific materials for each supplier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643D82-F0FB-4D8A-E122-DB5C7CA3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872" y="2197100"/>
            <a:ext cx="2854428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4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E18DCB-698C-FE35-18A1-4EFA5B7A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7" y="1204470"/>
            <a:ext cx="5226213" cy="2947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Find violations via dashboards and filters</a:t>
            </a:r>
          </a:p>
          <a:p>
            <a:r>
              <a:rPr lang="en-US" sz="1600"/>
              <a:t>API query language now supports where-clauses to find violations of:</a:t>
            </a:r>
          </a:p>
          <a:p>
            <a:pPr lvl="1"/>
            <a:r>
              <a:rPr lang="en-US" sz="1400"/>
              <a:t>Filtered values</a:t>
            </a:r>
          </a:p>
          <a:p>
            <a:pPr lvl="1"/>
            <a:r>
              <a:rPr lang="en-US" sz="1400"/>
              <a:t>Feature validations</a:t>
            </a:r>
          </a:p>
          <a:p>
            <a:r>
              <a:rPr lang="en-US" sz="1600"/>
              <a:t>Enables you to build dashboard widgets and filters to easily identify and correct violations</a:t>
            </a:r>
          </a:p>
          <a:p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C328C-A17A-C655-594F-6CE205590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729" y="3012816"/>
            <a:ext cx="3286536" cy="18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53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5D212-EDE5-64CC-282B-0D2953DDF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7" y="1204469"/>
            <a:ext cx="5926157" cy="3335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Right-click menus</a:t>
            </a:r>
          </a:p>
          <a:p>
            <a:r>
              <a:rPr lang="en-US" sz="1600"/>
              <a:t>Right-click menus have been introduced throughout the web client</a:t>
            </a:r>
          </a:p>
          <a:p>
            <a:pPr lvl="1"/>
            <a:r>
              <a:rPr lang="en-US" sz="1400"/>
              <a:t>Main grids</a:t>
            </a:r>
          </a:p>
          <a:p>
            <a:pPr lvl="1"/>
            <a:r>
              <a:rPr lang="en-US" sz="1400"/>
              <a:t>Categorizers</a:t>
            </a:r>
          </a:p>
          <a:p>
            <a:pPr lvl="1"/>
            <a:r>
              <a:rPr lang="en-US" sz="1400"/>
              <a:t>Item editor</a:t>
            </a:r>
          </a:p>
          <a:p>
            <a:pPr lvl="1"/>
            <a:r>
              <a:rPr lang="en-US" sz="1400"/>
              <a:t>Feature management</a:t>
            </a:r>
          </a:p>
          <a:p>
            <a:pPr marL="0" indent="0">
              <a:buNone/>
            </a:pPr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57DD9-4B4F-AA4B-1232-AB4BB2557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89" y="2304200"/>
            <a:ext cx="543011" cy="3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35A782-8A47-290D-D328-EDFD761A4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6" y="1204468"/>
            <a:ext cx="5916987" cy="3335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“Floating” item editor</a:t>
            </a:r>
          </a:p>
          <a:p>
            <a:r>
              <a:rPr lang="en-US" sz="1600"/>
              <a:t>Item editor can be positioned and sized as you please</a:t>
            </a:r>
          </a:p>
          <a:p>
            <a:r>
              <a:rPr lang="en-US" sz="1600"/>
              <a:t>Multiple item editors can be opened at the same time</a:t>
            </a:r>
          </a:p>
          <a:p>
            <a:r>
              <a:rPr lang="en-US" sz="1600"/>
              <a:t>Note: Item editor cannot be moved outside the browser (e.g. to a second screen)</a:t>
            </a:r>
          </a:p>
          <a:p>
            <a:pPr marL="0" indent="0">
              <a:buNone/>
            </a:pPr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355524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C037A-669F-D627-8C3F-BF753E3D1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7" y="1204469"/>
            <a:ext cx="5958222" cy="3335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Global search in “scene selector" overlays</a:t>
            </a:r>
          </a:p>
          <a:p>
            <a:r>
              <a:rPr lang="en-US" sz="1600"/>
              <a:t>The global search function has been introduced in scene selectors</a:t>
            </a:r>
          </a:p>
          <a:p>
            <a:r>
              <a:rPr lang="en-US" sz="1600"/>
              <a:t>This makes is much easier to find needed items</a:t>
            </a:r>
          </a:p>
          <a:p>
            <a:r>
              <a:rPr lang="en-US" sz="1600"/>
              <a:t>Global search can be activated straight from grid by typing search characters directly in cell (e.g. “19”) and pausing for a second</a:t>
            </a:r>
          </a:p>
          <a:p>
            <a:pPr marL="0" indent="0">
              <a:buNone/>
            </a:pPr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20082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 dirty="0">
                <a:latin typeface="Fira Sans Medium"/>
              </a:rPr>
              <a:t>2024-R2</a:t>
            </a:r>
            <a:br>
              <a:rPr lang="en-US" sz="3200" b="1" i="1" dirty="0">
                <a:latin typeface="Merriweather Light" panose="00000400000000000000" pitchFamily="2" charset="0"/>
              </a:rPr>
            </a:br>
            <a:br>
              <a:rPr lang="en-US" sz="3200" i="1" dirty="0">
                <a:latin typeface="Merriweather Light" panose="00000400000000000000" pitchFamily="2" charset="0"/>
              </a:rPr>
            </a:br>
            <a:r>
              <a:rPr lang="en-US" sz="2000" i="1" dirty="0">
                <a:latin typeface="Merriweather Light"/>
              </a:rPr>
              <a:t>Version: 5.5.0</a:t>
            </a:r>
            <a:br>
              <a:rPr lang="en-US" sz="2000" i="1" dirty="0">
                <a:latin typeface="Merriweather Light" panose="00000400000000000000" pitchFamily="2" charset="0"/>
              </a:rPr>
            </a:br>
            <a:r>
              <a:rPr lang="en-US" sz="2000" i="1" dirty="0">
                <a:latin typeface="Merriweather Light"/>
              </a:rPr>
              <a:t>Released: October 2024</a:t>
            </a:r>
            <a:endParaRPr lang="en-US" i="1" dirty="0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36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238675-3428-67EB-BEC5-8073DECCA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6" y="1204469"/>
            <a:ext cx="5959099" cy="3335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Various UI improvements</a:t>
            </a:r>
          </a:p>
          <a:p>
            <a:r>
              <a:rPr lang="en-US" sz="1600"/>
              <a:t>Hide widget sidebar in dashboard grids</a:t>
            </a:r>
          </a:p>
          <a:p>
            <a:pPr lvl="1"/>
            <a:r>
              <a:rPr lang="en-US" sz="1400"/>
              <a:t>More room for data in grid</a:t>
            </a:r>
          </a:p>
          <a:p>
            <a:r>
              <a:rPr lang="en-US" sz="1600"/>
              <a:t>Easier to save changes to existing view</a:t>
            </a:r>
          </a:p>
          <a:p>
            <a:pPr lvl="1"/>
            <a:r>
              <a:rPr lang="en-US" sz="1400"/>
              <a:t>Current view name is suggested in Save box</a:t>
            </a:r>
          </a:p>
          <a:p>
            <a:r>
              <a:rPr lang="en-US" sz="1600"/>
              <a:t>Help text icons in caption line</a:t>
            </a:r>
          </a:p>
          <a:p>
            <a:pPr lvl="1"/>
            <a:r>
              <a:rPr lang="en-US" sz="1400"/>
              <a:t>Users better understand purpose of feature and value requirements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9BE4EF-07E4-8D2D-0B1E-E7A3FCDF7596}"/>
              </a:ext>
            </a:extLst>
          </p:cNvPr>
          <p:cNvSpPr/>
          <p:nvPr/>
        </p:nvSpPr>
        <p:spPr>
          <a:xfrm>
            <a:off x="1619250" y="1562100"/>
            <a:ext cx="133350" cy="127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3F2993-47C3-0319-2F22-B09D48502AFD}"/>
              </a:ext>
            </a:extLst>
          </p:cNvPr>
          <p:cNvSpPr/>
          <p:nvPr/>
        </p:nvSpPr>
        <p:spPr>
          <a:xfrm>
            <a:off x="4975388" y="1720850"/>
            <a:ext cx="133350" cy="127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AE3CA6-A0C2-5EB8-59F4-684B2C3C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956" y="1506733"/>
            <a:ext cx="1684769" cy="38687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001DB1-7788-30A6-BCE6-E5A92368AA3A}"/>
              </a:ext>
            </a:extLst>
          </p:cNvPr>
          <p:cNvSpPr/>
          <p:nvPr/>
        </p:nvSpPr>
        <p:spPr>
          <a:xfrm>
            <a:off x="2876550" y="1548924"/>
            <a:ext cx="133350" cy="127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1290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C3E1F-47DC-B3E1-B83B-5603B3AF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6" y="1204468"/>
            <a:ext cx="5962340" cy="3335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Dashboard and widget management</a:t>
            </a:r>
          </a:p>
          <a:p>
            <a:r>
              <a:rPr lang="en-US" sz="1600"/>
              <a:t>Administrators can now manage dashboards and widgets in web client</a:t>
            </a:r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686296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A00D15-2215-0118-3AEB-90F513A80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6" y="1204468"/>
            <a:ext cx="5950861" cy="3335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Users, User Groups and Language management</a:t>
            </a:r>
          </a:p>
          <a:p>
            <a:r>
              <a:rPr lang="en-US" sz="1600"/>
              <a:t>Administrators can now manage users, user groups and active languages in web client</a:t>
            </a:r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816413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DCB17F-13EC-ECE3-1B00-8B020DB5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6" y="1204467"/>
            <a:ext cx="5940312" cy="3335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Search management</a:t>
            </a:r>
          </a:p>
          <a:p>
            <a:r>
              <a:rPr lang="en-US" sz="1600"/>
              <a:t>Administrators can now manage “searches” in web client</a:t>
            </a:r>
          </a:p>
          <a:p>
            <a:r>
              <a:rPr lang="en-US" sz="1600"/>
              <a:t>Notes: </a:t>
            </a:r>
          </a:p>
          <a:p>
            <a:pPr lvl="1"/>
            <a:r>
              <a:rPr lang="en-US" sz="1400"/>
              <a:t>Searches are used left-side in item sections (as alternatives to categorizers)</a:t>
            </a:r>
          </a:p>
          <a:p>
            <a:pPr lvl="1"/>
            <a:r>
              <a:rPr lang="en-US" sz="1400"/>
              <a:t>Searches are called “Filters” in windows client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4028207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46CE62-B910-CE6A-0C0F-BE97A05F7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5" y="1204466"/>
            <a:ext cx="5944418" cy="3335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7598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Actions management</a:t>
            </a:r>
          </a:p>
          <a:p>
            <a:r>
              <a:rPr lang="en-US" sz="1600"/>
              <a:t>Actions can now be managed in dedicated web interface</a:t>
            </a:r>
          </a:p>
          <a:p>
            <a:r>
              <a:rPr lang="en-US" sz="1600"/>
              <a:t>Groups and commands are represented as “cards”</a:t>
            </a:r>
          </a:p>
          <a:p>
            <a:r>
              <a:rPr lang="en-US" sz="1600"/>
              <a:t>Titles on cards make it easier to understand the logic of the action</a:t>
            </a:r>
          </a:p>
          <a:p>
            <a:r>
              <a:rPr lang="en-US" sz="1600"/>
              <a:t>Expanding a command will show parameters, mappings, scripts, </a:t>
            </a:r>
            <a:r>
              <a:rPr lang="en-US" sz="1600" err="1"/>
              <a:t>etc</a:t>
            </a:r>
            <a:endParaRPr lang="en-US" sz="1600"/>
          </a:p>
          <a:p>
            <a:r>
              <a:rPr lang="en-US" sz="1600"/>
              <a:t>Ignore-flag makes it easy to skip individual commands when action is executed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91040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>
                <a:latin typeface="Fira Sans Medium"/>
              </a:rPr>
              <a:t>2023-R1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Version: 5.2.0</a:t>
            </a:r>
            <a:br>
              <a:rPr lang="en-US" sz="20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Released: April 2023</a:t>
            </a:r>
            <a:br>
              <a:rPr lang="en-US" sz="2000" i="1"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46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General usability</a:t>
            </a:r>
          </a:p>
          <a:p>
            <a:r>
              <a:rPr lang="en-US" sz="1600"/>
              <a:t>Flexible panel widths</a:t>
            </a:r>
          </a:p>
          <a:p>
            <a:r>
              <a:rPr lang="en-US" sz="1600"/>
              <a:t>Collapsible menus</a:t>
            </a:r>
          </a:p>
          <a:p>
            <a:r>
              <a:rPr lang="en-US" sz="1600"/>
              <a:t>Layout menu</a:t>
            </a:r>
          </a:p>
          <a:p>
            <a:r>
              <a:rPr lang="en-US" sz="1600"/>
              <a:t>ESC to close overlays</a:t>
            </a:r>
            <a:endParaRPr lang="en-US" sz="1400"/>
          </a:p>
          <a:p>
            <a:r>
              <a:rPr lang="en-US" sz="1600"/>
              <a:t>Shortcut keys to mac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6CDA0-6C4A-633D-B505-E459C755C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7" y="1204471"/>
            <a:ext cx="5918734" cy="32941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536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3E66B5-F832-C24A-A479-A0587A0E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7" y="1204470"/>
            <a:ext cx="5899793" cy="3294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Categorizers</a:t>
            </a:r>
          </a:p>
          <a:p>
            <a:r>
              <a:rPr lang="en-US" sz="1600"/>
              <a:t>New layout options</a:t>
            </a:r>
          </a:p>
          <a:p>
            <a:r>
              <a:rPr lang="en-US" sz="1600"/>
              <a:t>Booleans, traffic lights, progress bars, remote features</a:t>
            </a:r>
          </a:p>
          <a:p>
            <a:r>
              <a:rPr lang="en-US" sz="1600"/>
              <a:t>Images and card</a:t>
            </a:r>
          </a:p>
          <a:p>
            <a:r>
              <a:rPr lang="en-US" sz="1600"/>
              <a:t>Manage [categorizer]</a:t>
            </a:r>
          </a:p>
          <a:p>
            <a:r>
              <a:rPr lang="en-US" sz="1600"/>
              <a:t>Open item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974481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3CBBD-071D-5C4D-138C-DDA5FEFFA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4" y="1204470"/>
            <a:ext cx="5934442" cy="3294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Search</a:t>
            </a:r>
          </a:p>
          <a:p>
            <a:r>
              <a:rPr lang="en-US" sz="1600"/>
              <a:t>Click enter to execute search</a:t>
            </a:r>
          </a:p>
          <a:p>
            <a:r>
              <a:rPr lang="en-US" sz="1600"/>
              <a:t>Boolean control replaced with radio buttons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072792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6629F-A2D7-406D-728B-EB25A4237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4" y="1204469"/>
            <a:ext cx="5934442" cy="3311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Grid</a:t>
            </a:r>
          </a:p>
          <a:p>
            <a:r>
              <a:rPr lang="en-US" sz="1600"/>
              <a:t>Clicking outside cell saves updates (explicit values)</a:t>
            </a:r>
          </a:p>
          <a:p>
            <a:r>
              <a:rPr lang="en-US" sz="1600"/>
              <a:t>Link icon before URL</a:t>
            </a:r>
          </a:p>
          <a:p>
            <a:r>
              <a:rPr lang="en-US" sz="1600"/>
              <a:t>New “Show family” options</a:t>
            </a:r>
          </a:p>
          <a:p>
            <a:pPr lvl="1"/>
            <a:r>
              <a:rPr lang="en-US" sz="1400"/>
              <a:t>Show Parents</a:t>
            </a:r>
          </a:p>
          <a:p>
            <a:pPr lvl="1"/>
            <a:r>
              <a:rPr lang="en-US" sz="1400"/>
              <a:t>Show Parents and Siblings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80008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BF514-1716-BBBB-CB2E-962D89C6B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33FE0-1BAC-0F83-4E6B-94FA62BC0A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>
            <a:extLst>
              <a:ext uri="{FF2B5EF4-FFF2-40B4-BE49-F238E27FC236}">
                <a16:creationId xmlns:a16="http://schemas.microsoft.com/office/drawing/2014/main" id="{950BDE33-9971-9631-4AF3-50D4899DD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Flexible page sizes </a:t>
            </a:r>
          </a:p>
          <a:p>
            <a:pPr marL="179705" indent="-179705"/>
            <a:r>
              <a:rPr lang="en-US" sz="1600" dirty="0"/>
              <a:t>Pages sizes between 50 and 10.000</a:t>
            </a:r>
          </a:p>
          <a:p>
            <a:pPr marL="179705" indent="-179705"/>
            <a:r>
              <a:rPr lang="en-US" sz="1600" dirty="0"/>
              <a:t>Show family works with paging</a:t>
            </a:r>
          </a:p>
          <a:p>
            <a:pPr marL="179705" indent="-179705"/>
            <a:r>
              <a:rPr lang="en-US" sz="1600" dirty="0"/>
              <a:t>Related toolbar changes</a:t>
            </a:r>
          </a:p>
          <a:p>
            <a:pPr marL="359705" lvl="1" indent="-179705"/>
            <a:r>
              <a:rPr lang="en-US" sz="1400" dirty="0"/>
              <a:t>Simple view</a:t>
            </a:r>
          </a:p>
          <a:p>
            <a:pPr marL="359705" lvl="1" indent="-179705"/>
            <a:r>
              <a:rPr lang="en-US" sz="1400" dirty="0"/>
              <a:t>Column chooser</a:t>
            </a:r>
          </a:p>
          <a:p>
            <a:pPr marL="359705" lvl="1" indent="-179705"/>
            <a:r>
              <a:rPr lang="en-US" sz="1400" dirty="0"/>
              <a:t>View selector</a:t>
            </a:r>
          </a:p>
          <a:p>
            <a:pPr marL="359705" lvl="1" indent="-179705"/>
            <a:r>
              <a:rPr lang="en-US" sz="1400" dirty="0"/>
              <a:t>Save view</a:t>
            </a:r>
          </a:p>
          <a:p>
            <a:pPr marL="359705" lvl="1" indent="-179705"/>
            <a:r>
              <a:rPr lang="en-US" sz="1400" dirty="0"/>
              <a:t>(“All” in view selector)</a:t>
            </a:r>
          </a:p>
          <a:p>
            <a:pPr marL="179705" indent="-179705"/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A12DD-0A83-8774-AD07-6F26DBBD964F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 dirty="0"/>
              <a:t>Version 5.5</a:t>
            </a:r>
            <a:endParaRPr lang="da-DK" sz="900" i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6B5B64-C350-9522-2325-ECD5D3A01372}"/>
              </a:ext>
            </a:extLst>
          </p:cNvPr>
          <p:cNvSpPr/>
          <p:nvPr/>
        </p:nvSpPr>
        <p:spPr>
          <a:xfrm>
            <a:off x="1985962" y="3586162"/>
            <a:ext cx="3907630" cy="1500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6A82E-23A9-D20D-BC0C-40E214217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145762"/>
            <a:ext cx="5801073" cy="3238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9F62D7-07F8-1B01-130D-427236F2273B}"/>
              </a:ext>
            </a:extLst>
          </p:cNvPr>
          <p:cNvSpPr/>
          <p:nvPr/>
        </p:nvSpPr>
        <p:spPr>
          <a:xfrm>
            <a:off x="5273749" y="2911712"/>
            <a:ext cx="670978" cy="14721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1037C9-2DA9-E334-C2BD-18A7101A5A5B}"/>
              </a:ext>
            </a:extLst>
          </p:cNvPr>
          <p:cNvSpPr/>
          <p:nvPr/>
        </p:nvSpPr>
        <p:spPr>
          <a:xfrm>
            <a:off x="1105786" y="4175051"/>
            <a:ext cx="482009" cy="2222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E73438-AA63-A332-6DF3-5CA0E8417E8D}"/>
              </a:ext>
            </a:extLst>
          </p:cNvPr>
          <p:cNvSpPr/>
          <p:nvPr/>
        </p:nvSpPr>
        <p:spPr>
          <a:xfrm>
            <a:off x="1892595" y="1514810"/>
            <a:ext cx="893135" cy="1500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8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4E3377-5904-804D-F60E-81E02EA73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3" y="1204469"/>
            <a:ext cx="5907182" cy="329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Dynamic layout</a:t>
            </a:r>
            <a:endParaRPr lang="en-US"/>
          </a:p>
          <a:p>
            <a:r>
              <a:rPr lang="en-US" sz="1600"/>
              <a:t>Row heights automatically adjusted to fit content</a:t>
            </a:r>
          </a:p>
          <a:p>
            <a:r>
              <a:rPr lang="en-US" sz="1600"/>
              <a:t>In-cell editing makes it possible to see source text and edit translations at the same time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995476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6DA61-99A2-C4CB-DA1D-65023A1D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4" y="1204470"/>
            <a:ext cx="5934442" cy="3311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Extended copy options</a:t>
            </a:r>
            <a:endParaRPr lang="en-US"/>
          </a:p>
          <a:p>
            <a:r>
              <a:rPr lang="en-US" sz="1600"/>
              <a:t>Copy across features inside grid (restricted by data type)</a:t>
            </a:r>
          </a:p>
          <a:p>
            <a:r>
              <a:rPr lang="en-US" sz="1600"/>
              <a:t>Select array of data in grid</a:t>
            </a:r>
          </a:p>
          <a:p>
            <a:r>
              <a:rPr lang="en-US" sz="1600"/>
              <a:t>Copy and paste to excel</a:t>
            </a:r>
          </a:p>
          <a:p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B5D15D-3CCA-2304-0DD5-88E30F71B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99" y="3455023"/>
            <a:ext cx="6012099" cy="601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84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BF2400-3B9C-7940-AD6F-F6B22C6F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0" y="1204468"/>
            <a:ext cx="5941021" cy="331118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Item editor</a:t>
            </a:r>
          </a:p>
          <a:p>
            <a:r>
              <a:rPr lang="en-US" sz="1600"/>
              <a:t>New layout with left-side menu</a:t>
            </a:r>
          </a:p>
          <a:p>
            <a:r>
              <a:rPr lang="en-US" sz="1600"/>
              <a:t>Save &amp; Close / Save options</a:t>
            </a:r>
          </a:p>
          <a:p>
            <a:r>
              <a:rPr lang="en-US" sz="1600"/>
              <a:t>Immediate item dependency reload (prompt when controlling feature is updated)</a:t>
            </a:r>
          </a:p>
          <a:p>
            <a:r>
              <a:rPr lang="en-US" sz="1600"/>
              <a:t>Resolved formulas</a:t>
            </a:r>
          </a:p>
          <a:p>
            <a:r>
              <a:rPr lang="en-US" sz="1600"/>
              <a:t>Filter by Empty / Populated 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030278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84C63-F1D4-3AEC-F66E-0AD93DC7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9" y="1204468"/>
            <a:ext cx="5933575" cy="3311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Actions in context</a:t>
            </a:r>
          </a:p>
          <a:p>
            <a:r>
              <a:rPr lang="en-US" sz="1600"/>
              <a:t>Execute action in context of item(s) in grid or categorizer</a:t>
            </a:r>
          </a:p>
          <a:p>
            <a:r>
              <a:rPr lang="en-US" sz="1600"/>
              <a:t>Item ID(s) are sent to action </a:t>
            </a:r>
          </a:p>
          <a:p>
            <a:r>
              <a:rPr lang="en-US" sz="1600"/>
              <a:t>Actions can work their magic as always on selected items</a:t>
            </a:r>
          </a:p>
          <a:p>
            <a:pPr lvl="1"/>
            <a:r>
              <a:rPr lang="en-US" sz="1400"/>
              <a:t>Update values</a:t>
            </a:r>
          </a:p>
          <a:p>
            <a:pPr lvl="1"/>
            <a:r>
              <a:rPr lang="en-US" sz="1400"/>
              <a:t>Export data</a:t>
            </a:r>
          </a:p>
          <a:p>
            <a:pPr lvl="1"/>
            <a:r>
              <a:rPr lang="en-US" sz="1400"/>
              <a:t>Sync data from external source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201888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86227-43F3-1DFC-5B49-8E647871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8" y="1204468"/>
            <a:ext cx="5930293" cy="331118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View/d</a:t>
            </a:r>
            <a:r>
              <a:rPr lang="en-US" sz="1800"/>
              <a:t>ownload images</a:t>
            </a:r>
          </a:p>
          <a:p>
            <a:r>
              <a:rPr lang="en-US" sz="1600"/>
              <a:t>New options in 3-dot menu at item level</a:t>
            </a:r>
          </a:p>
          <a:p>
            <a:r>
              <a:rPr lang="en-US" sz="1600"/>
              <a:t>Also available on image cards</a:t>
            </a:r>
          </a:p>
          <a:p>
            <a:r>
              <a:rPr lang="en-US" sz="1600"/>
              <a:t>Shows selected image(s) in overlay</a:t>
            </a:r>
          </a:p>
          <a:p>
            <a:r>
              <a:rPr lang="en-US" sz="1600"/>
              <a:t>Browse images via thumbnails or arrows</a:t>
            </a:r>
          </a:p>
          <a:p>
            <a:r>
              <a:rPr lang="en-US" sz="1600"/>
              <a:t>Download one or all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CB1393-71B0-1F0E-8A1E-4B06FDA7E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696" y="2860060"/>
            <a:ext cx="3692095" cy="2063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259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9AEA06-75D9-6074-92AE-6FC293C4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8" y="1204468"/>
            <a:ext cx="5918742" cy="3311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Download images and files</a:t>
            </a:r>
          </a:p>
          <a:p>
            <a:r>
              <a:rPr lang="en-US" sz="1600"/>
              <a:t>New options in 3-dot menu at grid level</a:t>
            </a:r>
          </a:p>
          <a:p>
            <a:r>
              <a:rPr lang="en-US" sz="1600"/>
              <a:t>Exports all images/files in current grid </a:t>
            </a:r>
          </a:p>
          <a:p>
            <a:r>
              <a:rPr lang="en-US" sz="1600"/>
              <a:t>Image format and size can be set in download options menu</a:t>
            </a:r>
          </a:p>
          <a:p>
            <a:r>
              <a:rPr lang="en-US" sz="1600"/>
              <a:t>Images and files are exported in a zip-file (duplicates are removed)</a:t>
            </a:r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4146138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BAE33-5202-19B4-C774-8BC881DF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8" y="1204468"/>
            <a:ext cx="5934438" cy="3311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Open selectable item</a:t>
            </a:r>
          </a:p>
          <a:p>
            <a:r>
              <a:rPr lang="en-US" sz="1600"/>
              <a:t>Available in grid and item editor</a:t>
            </a:r>
          </a:p>
          <a:p>
            <a:r>
              <a:rPr lang="en-US" sz="1600"/>
              <a:t>Opens the selectable item in an item editor</a:t>
            </a:r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6BFCB-9AAA-EB1D-1E68-937FC49B4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0" y="2386659"/>
            <a:ext cx="4629526" cy="2583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04D9AF59-6DD1-AA6C-8968-269EB4D893E0}"/>
              </a:ext>
            </a:extLst>
          </p:cNvPr>
          <p:cNvSpPr/>
          <p:nvPr/>
        </p:nvSpPr>
        <p:spPr>
          <a:xfrm>
            <a:off x="4325045" y="3223760"/>
            <a:ext cx="1384397" cy="220257"/>
          </a:xfrm>
          <a:prstGeom prst="leftArrow">
            <a:avLst>
              <a:gd name="adj1" fmla="val 25759"/>
              <a:gd name="adj2" fmla="val 984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9872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76A55-1B4B-9086-9B13-E0D11236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8" y="1204467"/>
            <a:ext cx="5946022" cy="3311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Reports with parameters</a:t>
            </a:r>
          </a:p>
          <a:p>
            <a:pPr marL="179705" indent="-179705"/>
            <a:r>
              <a:rPr lang="en-US" sz="1600"/>
              <a:t>Custom parameters available to user when generating report</a:t>
            </a:r>
            <a:endParaRPr lang="en-US"/>
          </a:p>
          <a:p>
            <a:pPr marL="179705" indent="-179705"/>
            <a:r>
              <a:rPr lang="en-US" sz="1600"/>
              <a:t>Parameter values can be included in reports </a:t>
            </a:r>
            <a:endParaRPr lang="en-US"/>
          </a:p>
          <a:p>
            <a:pPr marL="179705" indent="-179705"/>
            <a:r>
              <a:rPr lang="en-US" sz="1600"/>
              <a:t>Parameter values can be used to filter items sent to report</a:t>
            </a:r>
            <a:endParaRPr lang="en-US"/>
          </a:p>
          <a:p>
            <a:pPr marL="179705" indent="-179705"/>
            <a:r>
              <a:rPr lang="en-US" sz="1600"/>
              <a:t>Parameter values can be used in table designer</a:t>
            </a:r>
            <a:endParaRPr lang="en-US"/>
          </a:p>
          <a:p>
            <a:pPr marL="179705" indent="-179705"/>
            <a:endParaRPr lang="en-US" sz="1400"/>
          </a:p>
          <a:p>
            <a:pPr marL="359410" lvl="1" indent="-179705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866046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588E4C-4EA6-D6BE-CA62-09208BA5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8" y="1204467"/>
            <a:ext cx="5937723" cy="3311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Information groups</a:t>
            </a:r>
          </a:p>
          <a:p>
            <a:r>
              <a:rPr lang="en-US" sz="1600"/>
              <a:t>Top View Groups, View Groups and Security Groups can be managed in Administration</a:t>
            </a:r>
          </a:p>
          <a:p>
            <a:r>
              <a:rPr lang="en-US" sz="1600"/>
              <a:t>Allows administrators to control item editor structure and user permissions at feature level</a:t>
            </a:r>
          </a:p>
          <a:p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785339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205397-9F9A-7C46-B7F8-8F093CFF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7" y="1204464"/>
            <a:ext cx="5945173" cy="3311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Features</a:t>
            </a:r>
          </a:p>
          <a:p>
            <a:pPr marL="179705" indent="-179705"/>
            <a:r>
              <a:rPr lang="en-US" sz="1600"/>
              <a:t>New icons for all data types</a:t>
            </a:r>
            <a:endParaRPr lang="en-US"/>
          </a:p>
          <a:p>
            <a:pPr marL="179705" indent="-179705"/>
            <a:r>
              <a:rPr lang="en-US" sz="1600"/>
              <a:t>Visual difference between explicit, selectable (  ) and remote (  ) features</a:t>
            </a:r>
            <a:endParaRPr lang="en-US"/>
          </a:p>
          <a:p>
            <a:pPr marL="179705" indent="-179705"/>
            <a:r>
              <a:rPr lang="en-US" sz="1600"/>
              <a:t>Double-click on feature to open feature definition</a:t>
            </a:r>
            <a:endParaRPr lang="en-US"/>
          </a:p>
          <a:p>
            <a:pPr marL="179705" indent="-179705"/>
            <a:r>
              <a:rPr lang="en-US" sz="1600"/>
              <a:t>“Create” in toolbar to manage Copy and Default Values</a:t>
            </a:r>
            <a:endParaRPr lang="en-US"/>
          </a:p>
          <a:p>
            <a:pPr lvl="1"/>
            <a:r>
              <a:rPr lang="en-US" sz="1200"/>
              <a:t>Grouped because they are mutually exclusive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5.2</a:t>
            </a:r>
            <a:endParaRPr lang="da-DK" sz="900" i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0DB937-7D24-D96C-03AF-90EA7DB4E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868" y="2626519"/>
            <a:ext cx="115560" cy="1072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7EE12D-928E-A95F-9C1A-B3CDC672D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387" y="2860055"/>
            <a:ext cx="131102" cy="1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1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D3EB8-3ECD-50AA-D494-F12F39C1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A0B86F-35B1-9853-1C52-78EA2D297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145761"/>
            <a:ext cx="5800144" cy="3238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6E2B3E-96D2-C626-E2FF-9DE91C29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153" y="2654481"/>
            <a:ext cx="1549624" cy="10066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4C06E-0B33-F255-559D-309F9A300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>
            <a:extLst>
              <a:ext uri="{FF2B5EF4-FFF2-40B4-BE49-F238E27FC236}">
                <a16:creationId xmlns:a16="http://schemas.microsoft.com/office/drawing/2014/main" id="{97ED7F46-B132-68EE-A1AD-8A772D091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View file / Edit file name</a:t>
            </a:r>
          </a:p>
          <a:p>
            <a:pPr marL="179705" indent="-179705"/>
            <a:r>
              <a:rPr lang="en-US" sz="1600" dirty="0"/>
              <a:t>View file</a:t>
            </a:r>
          </a:p>
          <a:p>
            <a:pPr marL="359705" lvl="1" indent="-179705"/>
            <a:r>
              <a:rPr lang="en-US" sz="1400" dirty="0"/>
              <a:t>Grid context menu</a:t>
            </a:r>
          </a:p>
          <a:p>
            <a:pPr marL="359705" lvl="1" indent="-179705"/>
            <a:r>
              <a:rPr lang="en-US" sz="1400" dirty="0"/>
              <a:t>Opens file directly in new browser tab</a:t>
            </a:r>
          </a:p>
          <a:p>
            <a:pPr marL="179705" indent="-179705"/>
            <a:r>
              <a:rPr lang="en-US" sz="1600" dirty="0"/>
              <a:t>Edit file name </a:t>
            </a:r>
          </a:p>
          <a:p>
            <a:pPr marL="359705" lvl="1" indent="-179705"/>
            <a:r>
              <a:rPr lang="en-US" sz="1400" dirty="0"/>
              <a:t>Card context menu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534CD-DCEF-FF44-5134-148E66887811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 dirty="0"/>
              <a:t>Version 5.5</a:t>
            </a:r>
            <a:endParaRPr lang="da-DK" sz="900" i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AA9878-55E9-37BA-3D2E-3DAB5EED86AD}"/>
              </a:ext>
            </a:extLst>
          </p:cNvPr>
          <p:cNvSpPr/>
          <p:nvPr/>
        </p:nvSpPr>
        <p:spPr>
          <a:xfrm>
            <a:off x="4526159" y="2757732"/>
            <a:ext cx="1243776" cy="2548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9C4C6B-7D14-0717-E155-9659B22C5762}"/>
              </a:ext>
            </a:extLst>
          </p:cNvPr>
          <p:cNvSpPr/>
          <p:nvPr/>
        </p:nvSpPr>
        <p:spPr>
          <a:xfrm>
            <a:off x="2390153" y="3157826"/>
            <a:ext cx="1549624" cy="2871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18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>
                <a:latin typeface="Fira Sans Medium"/>
              </a:rPr>
              <a:t>2022-R2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Version: 5.1.0</a:t>
            </a:r>
            <a:br>
              <a:rPr lang="en-US" sz="20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Released: October 2022</a:t>
            </a:r>
            <a:br>
              <a:rPr lang="en-US" sz="2000" i="1"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3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3AA94D-1B7B-CDC3-B3D2-1DFBBADE1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8" y="1089055"/>
            <a:ext cx="5959049" cy="323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Translation Management</a:t>
            </a:r>
          </a:p>
          <a:p>
            <a:r>
              <a:rPr lang="en-US" sz="1600"/>
              <a:t>One-click translation from Item Editor</a:t>
            </a:r>
          </a:p>
          <a:p>
            <a:r>
              <a:rPr lang="en-US" sz="1600"/>
              <a:t>Multi-translations in grid</a:t>
            </a:r>
          </a:p>
          <a:p>
            <a:r>
              <a:rPr lang="en-US" sz="1600"/>
              <a:t>Choose your method:</a:t>
            </a:r>
          </a:p>
          <a:p>
            <a:pPr lvl="1"/>
            <a:r>
              <a:rPr lang="en-US" sz="1400"/>
              <a:t>Google Translate</a:t>
            </a:r>
          </a:p>
          <a:p>
            <a:pPr lvl="1"/>
            <a:r>
              <a:rPr lang="en-US" sz="1400" err="1"/>
              <a:t>DeepL</a:t>
            </a:r>
            <a:endParaRPr lang="en-US" sz="1400"/>
          </a:p>
          <a:p>
            <a:r>
              <a:rPr lang="en-US" sz="1600"/>
              <a:t>Use Actions to automate translations</a:t>
            </a:r>
          </a:p>
          <a:p>
            <a:pPr lvl="1"/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181683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91AA9-2CD2-6F0F-E6A3-2D73C388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7" y="1089054"/>
            <a:ext cx="5900423" cy="360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Dashboard Updates</a:t>
            </a:r>
          </a:p>
          <a:p>
            <a:r>
              <a:rPr lang="en-US" sz="1600"/>
              <a:t>Multiple and personalized dashboards</a:t>
            </a:r>
          </a:p>
          <a:p>
            <a:r>
              <a:rPr lang="en-US" sz="1600"/>
              <a:t>Optimized appearance</a:t>
            </a:r>
          </a:p>
          <a:p>
            <a:r>
              <a:rPr lang="en-US" sz="1600"/>
              <a:t>Choose between cached mode or live-updated widgets</a:t>
            </a:r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658668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1ED02F-8BD9-8080-27F2-58198AE06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7" y="1089053"/>
            <a:ext cx="5958663" cy="36008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Global Search</a:t>
            </a:r>
          </a:p>
          <a:p>
            <a:r>
              <a:rPr lang="en-US" sz="1600"/>
              <a:t>Quick search in features controlled by Admin</a:t>
            </a:r>
          </a:p>
          <a:p>
            <a:r>
              <a:rPr lang="en-US" sz="1600"/>
              <a:t>Advanced search for any combination of values across all features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732020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D2843-1070-747B-B88E-D1F627176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6" y="1089053"/>
            <a:ext cx="5962937" cy="360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92744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Adjustable column widths</a:t>
            </a:r>
          </a:p>
          <a:p>
            <a:r>
              <a:rPr lang="en-US" sz="1600"/>
              <a:t>Improved “readability” in grid</a:t>
            </a:r>
          </a:p>
          <a:p>
            <a:r>
              <a:rPr lang="en-US" sz="1600"/>
              <a:t>Maximize number of visible features/values</a:t>
            </a:r>
          </a:p>
          <a:p>
            <a:r>
              <a:rPr lang="en-US" sz="1600"/>
              <a:t>Column widths saved in user’s browser cache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567756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3C95E6-5675-F502-AC2D-EF5710BFA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6" y="1089053"/>
            <a:ext cx="5971477" cy="360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92744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Admin functionality</a:t>
            </a:r>
          </a:p>
          <a:p>
            <a:r>
              <a:rPr lang="en-US" sz="1600"/>
              <a:t>Create and modify features</a:t>
            </a:r>
          </a:p>
          <a:p>
            <a:r>
              <a:rPr lang="en-US" sz="1600"/>
              <a:t>Manage feature configurations</a:t>
            </a:r>
          </a:p>
          <a:p>
            <a:r>
              <a:rPr lang="en-US" sz="1600"/>
              <a:t>Manage standard views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95213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/>
              </a:rPr>
              <a:t>2022-R1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Version: 5.0.0</a:t>
            </a:r>
            <a:br>
              <a:rPr lang="en-US" sz="20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Released: April 2022</a:t>
            </a:r>
            <a:br>
              <a:rPr lang="en-US" sz="2000" i="1"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78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Design overhaul</a:t>
            </a:r>
            <a:endParaRPr lang="en-US" sz="1600"/>
          </a:p>
          <a:p>
            <a:r>
              <a:rPr lang="en-US" sz="1600"/>
              <a:t>General improvement of consistency and </a:t>
            </a:r>
            <a:r>
              <a:rPr lang="en-US" sz="1600" err="1"/>
              <a:t>look’n’feel</a:t>
            </a:r>
            <a:endParaRPr lang="en-US" sz="1600"/>
          </a:p>
          <a:p>
            <a:r>
              <a:rPr lang="en-US" sz="1600"/>
              <a:t>Four levels of menus</a:t>
            </a:r>
          </a:p>
          <a:p>
            <a:pPr lvl="1"/>
            <a:r>
              <a:rPr lang="en-US" sz="1200"/>
              <a:t>Main menu</a:t>
            </a:r>
          </a:p>
          <a:p>
            <a:pPr lvl="1"/>
            <a:r>
              <a:rPr lang="en-US" sz="1200"/>
              <a:t>Section header</a:t>
            </a:r>
          </a:p>
          <a:p>
            <a:pPr lvl="1"/>
            <a:r>
              <a:rPr lang="en-US" sz="1200"/>
              <a:t>Toolbars</a:t>
            </a:r>
          </a:p>
          <a:p>
            <a:pPr lvl="1"/>
            <a:r>
              <a:rPr lang="en-US" sz="1200"/>
              <a:t>Caption line</a:t>
            </a:r>
          </a:p>
          <a:p>
            <a:pPr lvl="1"/>
            <a:r>
              <a:rPr lang="en-US" sz="1200"/>
              <a:t>See further description in release notes or manual</a:t>
            </a:r>
          </a:p>
          <a:p>
            <a:pPr lvl="1"/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5.0</a:t>
            </a:r>
            <a:endParaRPr lang="da-DK" sz="900" i="1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6A5253D-4AA8-4FB7-BC3C-CEDDBB62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089055"/>
            <a:ext cx="5943600" cy="33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08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err="1"/>
              <a:t>Drag’n’drop</a:t>
            </a:r>
            <a:endParaRPr lang="en-US" sz="1600"/>
          </a:p>
          <a:p>
            <a:r>
              <a:rPr lang="en-US" sz="1200"/>
              <a:t>Categorize items (drag items from main grid to left-side categorizer)</a:t>
            </a:r>
          </a:p>
          <a:p>
            <a:r>
              <a:rPr lang="en-US" sz="1200"/>
              <a:t>Change parents and change sort order (drag items inside main grids)</a:t>
            </a:r>
          </a:p>
          <a:p>
            <a:r>
              <a:rPr lang="en-US" sz="1200"/>
              <a:t>Publish items into channels (drag items from main grid to channel node in Publish work mode)</a:t>
            </a:r>
          </a:p>
          <a:p>
            <a:endParaRPr lang="en-US" sz="1200"/>
          </a:p>
          <a:p>
            <a:pPr lvl="1"/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5.0</a:t>
            </a:r>
            <a:endParaRPr lang="da-DK" sz="900" i="1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08B239-2B19-4426-BCFD-27718241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089055"/>
            <a:ext cx="5943600" cy="339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38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In-grid editing</a:t>
            </a:r>
          </a:p>
          <a:p>
            <a:r>
              <a:rPr lang="en-US" sz="1200"/>
              <a:t>Individual single-value explicit features</a:t>
            </a:r>
          </a:p>
          <a:p>
            <a:r>
              <a:rPr lang="en-US" sz="1200"/>
              <a:t>Updates to same feature for multiple items</a:t>
            </a:r>
          </a:p>
          <a:p>
            <a:r>
              <a:rPr lang="en-US" sz="1200"/>
              <a:t>Date fields (including short versions like 24, 2412 and 241225)</a:t>
            </a:r>
          </a:p>
          <a:p>
            <a:r>
              <a:rPr lang="en-US" sz="1200"/>
              <a:t>Copy-paste values within same feature (CTRL+C / CTRL+V) </a:t>
            </a:r>
          </a:p>
          <a:p>
            <a:r>
              <a:rPr lang="en-US" sz="1200"/>
              <a:t>Restoring previous values (CTRL+H)</a:t>
            </a:r>
          </a:p>
          <a:p>
            <a:r>
              <a:rPr lang="en-US" sz="1200"/>
              <a:t>Deleting values (DEL)</a:t>
            </a:r>
          </a:p>
          <a:p>
            <a:pPr marL="180000" lvl="1" indent="0">
              <a:buNone/>
            </a:pPr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5.0</a:t>
            </a:r>
            <a:endParaRPr lang="da-DK" sz="900" i="1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6A5253D-4AA8-4FB7-BC3C-CEDDBB62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089055"/>
            <a:ext cx="5943600" cy="33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2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48C30-5CDC-C4D1-9EE6-0C68351E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62EB7D9B-6760-BE9A-6AE1-0EE4A7DBBB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D33A3FD-7C2B-3140-8DE4-C9FE8F3BB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>
                <a:latin typeface="Fira Sans Medium"/>
              </a:rPr>
              <a:t>2024-R1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Version: 5.4.0</a:t>
            </a:r>
            <a:br>
              <a:rPr lang="en-US" sz="2000" i="1">
                <a:latin typeface="Merriweather Light" panose="00000400000000000000" pitchFamily="2" charset="0"/>
              </a:rPr>
            </a:br>
            <a:r>
              <a:rPr lang="en-US" sz="2000" i="1">
                <a:latin typeface="Merriweather Light"/>
              </a:rPr>
              <a:t>Released: April 2024</a:t>
            </a: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9B0C522E-6F0A-735F-04BA-182CC0F258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0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Work mode: Item Details</a:t>
            </a:r>
          </a:p>
          <a:p>
            <a:r>
              <a:rPr lang="en-US" sz="1200"/>
              <a:t>Display grid and detailed Item Editor simultaneously</a:t>
            </a:r>
          </a:p>
          <a:p>
            <a:pPr marL="180000" lvl="1" indent="0">
              <a:buNone/>
            </a:pPr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5.0</a:t>
            </a:r>
            <a:endParaRPr lang="da-DK" sz="900" i="1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61F3A5F-08F5-45B2-8745-1741C469E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294787"/>
            <a:ext cx="5943600" cy="31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313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Work mode: Publish</a:t>
            </a:r>
          </a:p>
          <a:p>
            <a:r>
              <a:rPr lang="en-US" sz="1200"/>
              <a:t>Split screen </a:t>
            </a:r>
            <a:r>
              <a:rPr lang="en-US" sz="1200" err="1"/>
              <a:t>screen</a:t>
            </a:r>
            <a:r>
              <a:rPr lang="en-US" sz="1200"/>
              <a:t> between main grid and a specific channel</a:t>
            </a:r>
          </a:p>
          <a:p>
            <a:r>
              <a:rPr lang="en-US" sz="1200"/>
              <a:t>Quick publishing via </a:t>
            </a:r>
            <a:r>
              <a:rPr lang="en-US" sz="1200" err="1"/>
              <a:t>drag’n’drop</a:t>
            </a:r>
            <a:endParaRPr lang="en-US" sz="1200"/>
          </a:p>
          <a:p>
            <a:r>
              <a:rPr lang="en-US" sz="1200"/>
              <a:t>Definition of channels done by admins</a:t>
            </a:r>
          </a:p>
          <a:p>
            <a:pPr marL="180000" lvl="1" indent="0">
              <a:buNone/>
            </a:pPr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5.0</a:t>
            </a:r>
            <a:endParaRPr lang="da-DK" sz="900" i="1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9E20DA-D9F4-485F-A4AB-2F6FDD40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8" y="1294787"/>
            <a:ext cx="5943600" cy="3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94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Multi-language Grid</a:t>
            </a:r>
          </a:p>
          <a:p>
            <a:pPr lvl="1"/>
            <a:r>
              <a:rPr lang="en-US" sz="1200"/>
              <a:t>View and edit data in multiple languages simultaneously in the grid</a:t>
            </a:r>
          </a:p>
          <a:p>
            <a:pPr lvl="1"/>
            <a:r>
              <a:rPr lang="en-US" sz="1200"/>
              <a:t>Excellent overview of translations</a:t>
            </a:r>
          </a:p>
          <a:p>
            <a:pPr marL="180000" lvl="1" indent="0">
              <a:buNone/>
            </a:pPr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5.0</a:t>
            </a:r>
            <a:endParaRPr lang="da-DK" sz="900" i="1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BBFB1D8-E6D9-4CD0-8397-CDF35D19B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294787"/>
            <a:ext cx="5943600" cy="31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Read-only Features</a:t>
            </a:r>
          </a:p>
          <a:p>
            <a:r>
              <a:rPr lang="en-US" sz="1200"/>
              <a:t>Lock a feature for editing (even for admins)</a:t>
            </a:r>
          </a:p>
          <a:p>
            <a:r>
              <a:rPr lang="en-US" sz="1200"/>
              <a:t>Useful for data from external sources, or imported values</a:t>
            </a:r>
          </a:p>
          <a:p>
            <a:r>
              <a:rPr lang="en-US" sz="1200"/>
              <a:t>Editing only possible via e.g., </a:t>
            </a:r>
            <a:r>
              <a:rPr lang="en-US" sz="1100"/>
              <a:t>API, Actions, Triggers</a:t>
            </a:r>
            <a:endParaRPr lang="en-US" sz="12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5.0</a:t>
            </a:r>
            <a:endParaRPr lang="da-DK" sz="900" i="1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80EE7D-68E7-4217-A97C-4D5E1EFC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8" y="1294787"/>
            <a:ext cx="5943600" cy="31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6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Views specified by context</a:t>
            </a:r>
          </a:p>
          <a:p>
            <a:r>
              <a:rPr lang="en-US" sz="1400"/>
              <a:t>Automatic determination of relevant view based on “left-side”.</a:t>
            </a:r>
          </a:p>
          <a:p>
            <a:r>
              <a:rPr lang="en-US" sz="1400"/>
              <a:t>Define view for</a:t>
            </a:r>
          </a:p>
          <a:p>
            <a:pPr lvl="1"/>
            <a:r>
              <a:rPr lang="en-US" sz="1200"/>
              <a:t>Dashboard widgets</a:t>
            </a:r>
          </a:p>
          <a:p>
            <a:pPr lvl="1"/>
            <a:r>
              <a:rPr lang="en-US" sz="1200"/>
              <a:t>Search categorizers</a:t>
            </a:r>
          </a:p>
          <a:p>
            <a:pPr lvl="1"/>
            <a:r>
              <a:rPr lang="en-US" sz="1200"/>
              <a:t>Filters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EC540D-AF5E-4486-9E82-2BAB76AD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204471"/>
            <a:ext cx="5943600" cy="31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8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/>
              <a:t>Access Feature Data as normal user</a:t>
            </a:r>
          </a:p>
          <a:p>
            <a:r>
              <a:rPr lang="en-US" sz="1200"/>
              <a:t>Non-administrators can access feature data to maintain lookup values</a:t>
            </a:r>
          </a:p>
          <a:p>
            <a:r>
              <a:rPr lang="en-US" sz="1200"/>
              <a:t>Permission can be granted at detailed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EBF6A5-D905-4DCE-BA4B-DC3551A8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204471"/>
            <a:ext cx="5943600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92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2021-R2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4.10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October 2021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3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/>
              <a:t>Item Editor improved</a:t>
            </a:r>
          </a:p>
          <a:p>
            <a:r>
              <a:rPr lang="en-US" sz="1600"/>
              <a:t>Simplified use of background color on features:</a:t>
            </a:r>
          </a:p>
          <a:p>
            <a:pPr lvl="1"/>
            <a:r>
              <a:rPr lang="en-US" sz="1400"/>
              <a:t>White background = editable</a:t>
            </a:r>
          </a:p>
          <a:p>
            <a:pPr lvl="1"/>
            <a:r>
              <a:rPr lang="en-US" sz="1400"/>
              <a:t>Grey background = non-editable (inherited, user rights, remotes)</a:t>
            </a:r>
          </a:p>
          <a:p>
            <a:r>
              <a:rPr lang="en-US" sz="1600"/>
              <a:t>“compact view” as basis for card view in </a:t>
            </a:r>
            <a:r>
              <a:rPr lang="en-US" sz="1600" err="1"/>
              <a:t>selectables</a:t>
            </a:r>
            <a:endParaRPr lang="en-US" sz="1600"/>
          </a:p>
          <a:p>
            <a:r>
              <a:rPr lang="en-US" sz="1600"/>
              <a:t>Selectable values can be removed without opening overlay</a:t>
            </a:r>
          </a:p>
          <a:p>
            <a:r>
              <a:rPr lang="en-US" sz="1600"/>
              <a:t>Remote completeness and “traffic lights” show both the remote value and the icon</a:t>
            </a:r>
          </a:p>
          <a:p>
            <a:r>
              <a:rPr lang="en-US" sz="1600"/>
              <a:t>Dates can be filled via date picker or manually:</a:t>
            </a:r>
          </a:p>
          <a:p>
            <a:pPr lvl="1"/>
            <a:r>
              <a:rPr lang="en-US" sz="1400"/>
              <a:t>24 = 24th of this month this year</a:t>
            </a:r>
          </a:p>
          <a:p>
            <a:pPr lvl="1"/>
            <a:r>
              <a:rPr lang="en-US" sz="1400"/>
              <a:t>2412 = 24th December this year</a:t>
            </a:r>
          </a:p>
          <a:p>
            <a:r>
              <a:rPr lang="en-US" sz="1600"/>
              <a:t>Various filter options available:</a:t>
            </a:r>
          </a:p>
          <a:p>
            <a:pPr lvl="1"/>
            <a:r>
              <a:rPr lang="en-US" sz="1400"/>
              <a:t>Filter features by caption</a:t>
            </a:r>
          </a:p>
          <a:p>
            <a:pPr lvl="1"/>
            <a:r>
              <a:rPr lang="en-US" sz="1400"/>
              <a:t>Filter </a:t>
            </a:r>
            <a:r>
              <a:rPr lang="en-US" sz="1400" err="1"/>
              <a:t>localizables</a:t>
            </a:r>
            <a:endParaRPr lang="en-US" sz="1400"/>
          </a:p>
          <a:p>
            <a:pPr lvl="1"/>
            <a:r>
              <a:rPr lang="en-US" sz="1400"/>
              <a:t>Show missing value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4.10</a:t>
            </a:r>
            <a:endParaRPr lang="da-DK" sz="900" i="1"/>
          </a:p>
        </p:txBody>
      </p:sp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08839211-0375-4353-8ED2-4927A11EF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405446"/>
            <a:ext cx="5943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1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Compact View</a:t>
            </a:r>
          </a:p>
          <a:p>
            <a:r>
              <a:rPr lang="en-US"/>
              <a:t>Display selectable values more intuitively</a:t>
            </a:r>
          </a:p>
          <a:p>
            <a:r>
              <a:rPr lang="en-US"/>
              <a:t>Defined in feature configuration</a:t>
            </a:r>
          </a:p>
          <a:p>
            <a:r>
              <a:rPr lang="en-US"/>
              <a:t>Turns </a:t>
            </a:r>
            <a:r>
              <a:rPr lang="en-US" err="1"/>
              <a:t>selectables</a:t>
            </a:r>
            <a:r>
              <a:rPr lang="en-US"/>
              <a:t> into “cards”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4.10</a:t>
            </a:r>
            <a:endParaRPr lang="da-DK" sz="900" i="1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3110B0F-E0B7-4C01-BAE1-3BF9ED99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3" y="744284"/>
            <a:ext cx="4912360" cy="3104515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919DDB1-F14B-4E2A-8D70-C125B0FA6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05" y="2163775"/>
            <a:ext cx="4356100" cy="26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43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2021-R1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1.7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April 2021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6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Language variants on </a:t>
            </a:r>
            <a:r>
              <a:rPr lang="en-US" err="1"/>
              <a:t>selectables</a:t>
            </a:r>
          </a:p>
          <a:p>
            <a:pPr marL="179705" indent="-179705"/>
            <a:r>
              <a:rPr lang="en-US" sz="1600"/>
              <a:t>Validate selectable translations in grid and item editor</a:t>
            </a:r>
          </a:p>
          <a:p>
            <a:pPr marL="179705" indent="-179705"/>
            <a:r>
              <a:rPr lang="en-US" sz="1600"/>
              <a:t>Edit translations via “Open selectable item” </a:t>
            </a:r>
            <a:endParaRPr lang="en-US"/>
          </a:p>
          <a:p>
            <a:pPr marL="179705" indent="-179705">
              <a:buClr>
                <a:srgbClr val="03B3AC"/>
              </a:buClr>
            </a:pP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691B239-93CE-43E1-6802-A9DAFC90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42" y="1114425"/>
            <a:ext cx="5914771" cy="351472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9972659-F71A-B70B-50B2-64C9F358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82" y="2743200"/>
            <a:ext cx="3695700" cy="20931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5F2FBE-99C6-BE94-8302-1BCCACF64E69}"/>
              </a:ext>
            </a:extLst>
          </p:cNvPr>
          <p:cNvSpPr/>
          <p:nvPr/>
        </p:nvSpPr>
        <p:spPr>
          <a:xfrm>
            <a:off x="2643187" y="1621629"/>
            <a:ext cx="2586035" cy="8929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3C6157-45C9-2C87-2C67-2316E1603AA9}"/>
              </a:ext>
            </a:extLst>
          </p:cNvPr>
          <p:cNvSpPr/>
          <p:nvPr/>
        </p:nvSpPr>
        <p:spPr>
          <a:xfrm>
            <a:off x="3278980" y="3700459"/>
            <a:ext cx="2757485" cy="4429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8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Import</a:t>
            </a:r>
          </a:p>
          <a:p>
            <a:pPr lvl="1"/>
            <a:r>
              <a:rPr lang="en-US"/>
              <a:t>Import data from files</a:t>
            </a:r>
          </a:p>
          <a:p>
            <a:pPr lvl="1"/>
            <a:r>
              <a:rPr lang="en-US"/>
              <a:t>Control import options</a:t>
            </a:r>
          </a:p>
          <a:p>
            <a:pPr lvl="1"/>
            <a:r>
              <a:rPr lang="en-US"/>
              <a:t>View complete import log</a:t>
            </a:r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1.7</a:t>
            </a:r>
            <a:endParaRPr lang="da-DK" sz="900" i="1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3792295-3D35-4513-813B-764EF9BD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21" y="768859"/>
            <a:ext cx="3939729" cy="2688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86265-84BE-4B15-BD82-07197E279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80" y="2281097"/>
            <a:ext cx="3890422" cy="26885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13447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Log/trash bin</a:t>
            </a:r>
          </a:p>
          <a:p>
            <a:pPr lvl="1"/>
            <a:r>
              <a:rPr lang="en-US" sz="1400"/>
              <a:t>See previous values for items</a:t>
            </a:r>
          </a:p>
          <a:p>
            <a:pPr lvl="1"/>
            <a:r>
              <a:rPr lang="en-US" sz="1400"/>
              <a:t>Review changes and track “who-did-what-and-when”</a:t>
            </a:r>
          </a:p>
          <a:p>
            <a:pPr lvl="1"/>
            <a:r>
              <a:rPr lang="en-US" sz="1400"/>
              <a:t>Works on individual features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1.7</a:t>
            </a:r>
            <a:endParaRPr lang="da-DK" sz="900" i="1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8860DF-29BB-47BD-8FCC-F637427A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18" y="1012531"/>
            <a:ext cx="5286857" cy="36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36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Google Translate</a:t>
            </a:r>
          </a:p>
          <a:p>
            <a:pPr lvl="1"/>
            <a:r>
              <a:rPr lang="en-US"/>
              <a:t>Define source and target languages</a:t>
            </a:r>
          </a:p>
          <a:p>
            <a:pPr lvl="1"/>
            <a:r>
              <a:rPr lang="en-US"/>
              <a:t>One-click translation of words or texts</a:t>
            </a:r>
          </a:p>
          <a:p>
            <a:pPr lvl="1"/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1.7</a:t>
            </a:r>
            <a:endParaRPr lang="da-DK" sz="900" i="1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578313D9-0DF2-4AA2-8FD2-40B60514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7" y="1534086"/>
            <a:ext cx="5400000" cy="986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0C7A04CD-9859-430E-A7D7-7866E3508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7" y="2880783"/>
            <a:ext cx="5400000" cy="10119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D8BFB285-53F0-40E3-AA24-8FC3AB494AF4}"/>
              </a:ext>
            </a:extLst>
          </p:cNvPr>
          <p:cNvSpPr/>
          <p:nvPr/>
        </p:nvSpPr>
        <p:spPr>
          <a:xfrm>
            <a:off x="4937760" y="2319453"/>
            <a:ext cx="365760" cy="1121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2723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Views, sorting</a:t>
            </a:r>
          </a:p>
          <a:p>
            <a:pPr lvl="1"/>
            <a:r>
              <a:rPr lang="en-US"/>
              <a:t>Sort </a:t>
            </a:r>
            <a:r>
              <a:rPr lang="en-US" err="1"/>
              <a:t>Sort</a:t>
            </a:r>
            <a:r>
              <a:rPr lang="en-US"/>
              <a:t> columns in grid</a:t>
            </a:r>
          </a:p>
          <a:p>
            <a:pPr lvl="1"/>
            <a:r>
              <a:rPr lang="en-US"/>
              <a:t>Use “column chooser” to add features to the grid</a:t>
            </a:r>
          </a:p>
          <a:p>
            <a:pPr lvl="1"/>
            <a:r>
              <a:rPr lang="en-US"/>
              <a:t>Select, edit and save views to quickly switch between different focus areas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1.7</a:t>
            </a:r>
            <a:endParaRPr lang="da-DK" sz="900" i="1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F38381-6F84-4A8D-89CC-C67F3640D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9" r="26616" b="31208"/>
          <a:stretch/>
        </p:blipFill>
        <p:spPr>
          <a:xfrm>
            <a:off x="2241142" y="2787645"/>
            <a:ext cx="3756821" cy="225266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765C37-FE08-4AEB-BA16-F158B14E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99" r="25479" b="31503"/>
          <a:stretch/>
        </p:blipFill>
        <p:spPr>
          <a:xfrm>
            <a:off x="199547" y="735085"/>
            <a:ext cx="3119065" cy="197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619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2020-R2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1.6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December 2020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7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Reports</a:t>
            </a:r>
          </a:p>
          <a:p>
            <a:pPr lvl="1"/>
            <a:r>
              <a:rPr lang="en-US" sz="1200"/>
              <a:t>Ability to execute reports</a:t>
            </a:r>
          </a:p>
          <a:p>
            <a:pPr lvl="1"/>
            <a:r>
              <a:rPr lang="en-US" sz="1200"/>
              <a:t>Actual work is performed by the application server in the background</a:t>
            </a:r>
          </a:p>
          <a:p>
            <a:pPr lvl="1"/>
            <a:r>
              <a:rPr lang="en-US" sz="1200"/>
              <a:t>(Application Server is mandatory)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1.6</a:t>
            </a:r>
            <a:endParaRPr lang="da-DK" sz="900" i="1"/>
          </a:p>
        </p:txBody>
      </p:sp>
      <p:pic>
        <p:nvPicPr>
          <p:cNvPr id="6" name="Billede 8">
            <a:extLst>
              <a:ext uri="{FF2B5EF4-FFF2-40B4-BE49-F238E27FC236}">
                <a16:creationId xmlns:a16="http://schemas.microsoft.com/office/drawing/2014/main" id="{D0DA9A64-8445-4255-8390-4B816DD236A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882" r="16212" b="11765"/>
          <a:stretch/>
        </p:blipFill>
        <p:spPr bwMode="auto">
          <a:xfrm>
            <a:off x="215393" y="904402"/>
            <a:ext cx="5762625" cy="4065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5980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Actions</a:t>
            </a:r>
          </a:p>
          <a:p>
            <a:pPr lvl="1"/>
            <a:r>
              <a:rPr lang="en-US" sz="1200"/>
              <a:t>Ability to execute Actions</a:t>
            </a:r>
          </a:p>
          <a:p>
            <a:pPr lvl="1"/>
            <a:r>
              <a:rPr lang="en-US" sz="1200"/>
              <a:t>Actual work is performed by the application server in the background</a:t>
            </a:r>
          </a:p>
          <a:p>
            <a:pPr lvl="1"/>
            <a:r>
              <a:rPr lang="en-US" sz="1200"/>
              <a:t>(Application Server is mandatory)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1.6</a:t>
            </a:r>
            <a:endParaRPr lang="da-DK" sz="900" i="1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A5BD53-2268-411E-8E5B-1A3C568D2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8" y="1127182"/>
            <a:ext cx="5887607" cy="35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807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Filtering in Item Editor</a:t>
            </a:r>
          </a:p>
          <a:p>
            <a:pPr lvl="1"/>
            <a:r>
              <a:rPr lang="en-US"/>
              <a:t>Show only </a:t>
            </a:r>
            <a:r>
              <a:rPr lang="en-US" err="1"/>
              <a:t>localizables</a:t>
            </a:r>
            <a:endParaRPr lang="en-US"/>
          </a:p>
          <a:p>
            <a:pPr lvl="1"/>
            <a:r>
              <a:rPr lang="en-US"/>
              <a:t>Show only empty values</a:t>
            </a:r>
          </a:p>
          <a:p>
            <a:pPr lvl="1"/>
            <a:r>
              <a:rPr lang="en-US"/>
              <a:t>Filter features by name</a:t>
            </a:r>
          </a:p>
          <a:p>
            <a:pPr lvl="1"/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1.6</a:t>
            </a:r>
            <a:endParaRPr lang="da-DK" sz="900" i="1"/>
          </a:p>
        </p:txBody>
      </p:sp>
      <p:pic>
        <p:nvPicPr>
          <p:cNvPr id="5" name="Billede 6">
            <a:extLst>
              <a:ext uri="{FF2B5EF4-FFF2-40B4-BE49-F238E27FC236}">
                <a16:creationId xmlns:a16="http://schemas.microsoft.com/office/drawing/2014/main" id="{7958903E-DCC9-4E21-AE02-F45F294947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0" y="1125521"/>
            <a:ext cx="5934075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793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UI languages</a:t>
            </a:r>
          </a:p>
          <a:p>
            <a:pPr lvl="1"/>
            <a:r>
              <a:rPr lang="en-US" sz="1200"/>
              <a:t>English (default)</a:t>
            </a:r>
          </a:p>
          <a:p>
            <a:pPr lvl="1"/>
            <a:r>
              <a:rPr lang="en-US" sz="1200"/>
              <a:t>German</a:t>
            </a:r>
          </a:p>
          <a:p>
            <a:pPr lvl="1"/>
            <a:r>
              <a:rPr lang="en-US" sz="1200"/>
              <a:t>Danish</a:t>
            </a:r>
          </a:p>
          <a:p>
            <a:pPr lvl="1"/>
            <a:r>
              <a:rPr lang="en-US" sz="1200"/>
              <a:t>French</a:t>
            </a:r>
          </a:p>
          <a:p>
            <a:pPr lvl="1"/>
            <a:r>
              <a:rPr lang="en-US" sz="1200"/>
              <a:t>Dutch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1.6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368695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2020-R2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1.5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October 2020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2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0A65D84-7859-D13E-92A6-B515DD25A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5" y="1092994"/>
            <a:ext cx="5909186" cy="35147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Multilevel filtered values</a:t>
            </a:r>
          </a:p>
          <a:p>
            <a:pPr marL="179705" indent="-179705"/>
            <a:r>
              <a:rPr lang="en-US" sz="1600"/>
              <a:t>Create multilevel filtered value “chains”</a:t>
            </a:r>
          </a:p>
          <a:p>
            <a:pPr marL="179705" indent="-179705"/>
            <a:r>
              <a:rPr lang="en-US" sz="1600"/>
              <a:t>Improved maintenance in item editor</a:t>
            </a:r>
            <a:endParaRPr lang="en-US"/>
          </a:p>
          <a:p>
            <a:pPr marL="179705" indent="-179705"/>
            <a:endParaRPr lang="en-US" sz="1600"/>
          </a:p>
          <a:p>
            <a:pPr marL="179705" indent="-179705">
              <a:buClr>
                <a:srgbClr val="03B3AC"/>
              </a:buClr>
            </a:pP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DB6C610-0ED7-BCB4-52A9-C9FBCD24C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8" y="2359818"/>
            <a:ext cx="3417094" cy="240268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D81E44-F3DE-5647-DCBB-1A5E2FEBF2FE}"/>
              </a:ext>
            </a:extLst>
          </p:cNvPr>
          <p:cNvSpPr/>
          <p:nvPr/>
        </p:nvSpPr>
        <p:spPr>
          <a:xfrm>
            <a:off x="3293268" y="1585912"/>
            <a:ext cx="1821655" cy="414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988C1E-1763-192C-9E81-56CCDD445E30}"/>
              </a:ext>
            </a:extLst>
          </p:cNvPr>
          <p:cNvSpPr/>
          <p:nvPr/>
        </p:nvSpPr>
        <p:spPr>
          <a:xfrm>
            <a:off x="2850356" y="2693192"/>
            <a:ext cx="1257298" cy="4429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89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Move/assign Items</a:t>
            </a:r>
          </a:p>
          <a:p>
            <a:pPr lvl="1"/>
            <a:r>
              <a:rPr lang="en-US" sz="1200"/>
              <a:t>New view mode</a:t>
            </a:r>
          </a:p>
          <a:p>
            <a:pPr lvl="1"/>
            <a:r>
              <a:rPr lang="en-US" sz="1200"/>
              <a:t>Allows moving or assigning products to catalogs, channels</a:t>
            </a:r>
          </a:p>
          <a:p>
            <a:pPr lvl="1"/>
            <a:r>
              <a:rPr lang="en-US" sz="1200"/>
              <a:t>Easily assign untagged items to correct category</a:t>
            </a:r>
          </a:p>
          <a:p>
            <a:pPr lvl="1"/>
            <a:r>
              <a:rPr lang="en-US" sz="1200"/>
              <a:t>Rearrange items quickly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1.5</a:t>
            </a:r>
            <a:endParaRPr lang="da-DK" sz="900" i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CC4AA-0D95-40D0-9FF8-D5316C842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48" y="1065402"/>
            <a:ext cx="5507365" cy="35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12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Feature Data</a:t>
            </a:r>
          </a:p>
          <a:p>
            <a:pPr lvl="1"/>
            <a:r>
              <a:rPr lang="en-US" sz="1200"/>
              <a:t>Feature data can now be edited in Perfion Web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1.5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210C3-14B3-46E2-9DB4-8641C2C3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0" y="1142395"/>
            <a:ext cx="6081055" cy="33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5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Context Menu for Selected Items</a:t>
            </a:r>
          </a:p>
          <a:p>
            <a:pPr lvl="1"/>
            <a:r>
              <a:rPr lang="en-US" sz="1200"/>
              <a:t>Select multiple items and see actions available to the group of selected items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1.5</a:t>
            </a:r>
            <a:endParaRPr lang="da-DK" sz="900" i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602C0C-EEFD-4F73-AA3E-177C641FD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973639"/>
            <a:ext cx="5629610" cy="34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706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1539853"/>
          </a:xfrm>
        </p:spPr>
        <p:txBody>
          <a:bodyPr>
            <a:normAutofit/>
          </a:bodyPr>
          <a:lstStyle/>
          <a:p>
            <a:r>
              <a:rPr lang="en-US"/>
              <a:t>Sorting</a:t>
            </a:r>
          </a:p>
          <a:p>
            <a:pPr lvl="1"/>
            <a:r>
              <a:rPr lang="en-US" sz="1200"/>
              <a:t>Grid items that are set up to allow users to reorder them will display arrows that enable it.</a:t>
            </a:r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1.5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23493-1032-4174-A8DD-DF72C3B3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605"/>
            <a:ext cx="5897880" cy="12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405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2020-R1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1.3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May 2020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092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Dashboard</a:t>
            </a:r>
          </a:p>
          <a:p>
            <a:pPr lvl="1"/>
            <a:r>
              <a:rPr lang="en-US" sz="1200"/>
              <a:t>New option in Web Client to show dashboard</a:t>
            </a:r>
          </a:p>
          <a:p>
            <a:pPr lvl="1"/>
            <a:r>
              <a:rPr lang="en-US" sz="1200"/>
              <a:t>Admin-configurable content of widgets</a:t>
            </a:r>
          </a:p>
          <a:p>
            <a:pPr lvl="1"/>
            <a:r>
              <a:rPr lang="en-US" sz="1200"/>
              <a:t>Jump from widget to specific data in one click</a:t>
            </a:r>
            <a:endParaRPr lang="en-US" sz="1000"/>
          </a:p>
          <a:p>
            <a:pPr lvl="1"/>
            <a:r>
              <a:rPr lang="en-US" sz="1200"/>
              <a:t>Pilot program from May 2020 will lead to public release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1.3</a:t>
            </a:r>
            <a:endParaRPr lang="da-DK" sz="900" i="1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96266FF-C91C-4443-903F-F34413CF5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0" y="1293108"/>
            <a:ext cx="5760000" cy="255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0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Searches and filters</a:t>
            </a:r>
          </a:p>
          <a:p>
            <a:pPr lvl="1"/>
            <a:r>
              <a:rPr lang="en-US" sz="1200"/>
              <a:t>Admin-configurable search sections</a:t>
            </a:r>
          </a:p>
          <a:p>
            <a:pPr lvl="1"/>
            <a:r>
              <a:rPr lang="en-US" sz="1200"/>
              <a:t>Locate and process data more efficiently (searches)</a:t>
            </a:r>
          </a:p>
          <a:p>
            <a:pPr lvl="1"/>
            <a:r>
              <a:rPr lang="en-US" sz="1200"/>
              <a:t>Display data by workflow status (filters)</a:t>
            </a:r>
          </a:p>
          <a:p>
            <a:pPr lvl="1"/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1.3</a:t>
            </a:r>
            <a:endParaRPr lang="da-DK" sz="900" i="1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860EE1B-5BD9-4866-A785-4E14503F8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09" y="973639"/>
            <a:ext cx="5760000" cy="3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411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Grid Hierarchy</a:t>
            </a:r>
          </a:p>
          <a:p>
            <a:pPr lvl="1"/>
            <a:r>
              <a:rPr lang="en-US" sz="1200"/>
              <a:t>Navigate data in a structured way</a:t>
            </a:r>
          </a:p>
          <a:p>
            <a:pPr lvl="1"/>
            <a:r>
              <a:rPr lang="en-US" sz="1200"/>
              <a:t>Use the power of inheritance to avoid redundant data editing</a:t>
            </a:r>
          </a:p>
          <a:p>
            <a:pPr lvl="1"/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1.3</a:t>
            </a:r>
            <a:endParaRPr lang="da-DK" sz="900" i="1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E70CBAE-5DDF-48FE-89D1-397AB1A2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5" y="973639"/>
            <a:ext cx="5760000" cy="3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864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View options</a:t>
            </a:r>
          </a:p>
          <a:p>
            <a:pPr lvl="1"/>
            <a:r>
              <a:rPr lang="en-US" sz="1200"/>
              <a:t>Tailor you grid to displaying only the features you need for a specific process</a:t>
            </a:r>
          </a:p>
          <a:p>
            <a:pPr lvl="1"/>
            <a:r>
              <a:rPr lang="en-US" sz="1200"/>
              <a:t>Standard Views</a:t>
            </a:r>
          </a:p>
          <a:p>
            <a:pPr lvl="1"/>
            <a:r>
              <a:rPr lang="en-US" sz="1200"/>
              <a:t>Security Views</a:t>
            </a:r>
          </a:p>
          <a:p>
            <a:pPr lvl="1"/>
            <a:r>
              <a:rPr lang="en-US" sz="1200"/>
              <a:t>Group Views</a:t>
            </a:r>
          </a:p>
          <a:p>
            <a:pPr lvl="1"/>
            <a:r>
              <a:rPr lang="en-US" sz="1200"/>
              <a:t>Customized Views</a:t>
            </a:r>
            <a:endParaRPr lang="en-US" sz="1400"/>
          </a:p>
          <a:p>
            <a:pPr lvl="1"/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1.3</a:t>
            </a:r>
            <a:endParaRPr lang="da-DK" sz="900" i="1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B19DC3F7-169D-4128-B7A3-06550576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99" y="1089055"/>
            <a:ext cx="5760000" cy="339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924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New Item Editor</a:t>
            </a:r>
          </a:p>
          <a:p>
            <a:pPr lvl="1"/>
            <a:r>
              <a:rPr lang="en-US" sz="1200"/>
              <a:t>Fold groups of features in/out of display</a:t>
            </a:r>
          </a:p>
          <a:p>
            <a:pPr lvl="1"/>
            <a:r>
              <a:rPr lang="en-US" sz="1200"/>
              <a:t>Work with multiple languages in parallel</a:t>
            </a:r>
          </a:p>
          <a:p>
            <a:pPr lvl="1"/>
            <a:r>
              <a:rPr lang="en-US" sz="1200"/>
              <a:t>Consistent input help for </a:t>
            </a:r>
            <a:r>
              <a:rPr lang="en-US" sz="1200" err="1"/>
              <a:t>selectables</a:t>
            </a:r>
            <a:r>
              <a:rPr lang="en-US" sz="1200"/>
              <a:t> and other data types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1.3</a:t>
            </a:r>
            <a:endParaRPr lang="da-DK" sz="900" i="1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D075651-B777-4E12-A3C7-0739819F6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89055"/>
            <a:ext cx="5760000" cy="27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8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EDAF2EF0-E3F8-0460-97CE-E9DDF4801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7" y="1092994"/>
            <a:ext cx="5903603" cy="35147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Default values and Copy allowed together</a:t>
            </a:r>
          </a:p>
          <a:p>
            <a:pPr marL="179705" indent="-179705"/>
            <a:r>
              <a:rPr lang="en-US" sz="1600"/>
              <a:t>Has effect when items are copied </a:t>
            </a:r>
            <a:endParaRPr lang="en-US"/>
          </a:p>
          <a:p>
            <a:pPr marL="179705" indent="-179705"/>
            <a:r>
              <a:rPr lang="en-US" sz="1600"/>
              <a:t>Rules:</a:t>
            </a:r>
            <a:endParaRPr lang="en-US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Existing values are always copied</a:t>
            </a:r>
            <a:endParaRPr lang="en-US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When no value exists, default value is applied</a:t>
            </a:r>
            <a:endParaRPr lang="en-US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/>
              <a:t>Parent values always win over child values</a:t>
            </a:r>
            <a:endParaRPr lang="en-US"/>
          </a:p>
          <a:p>
            <a:pPr marL="179705" indent="-179705"/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D81E44-F3DE-5647-DCBB-1A5E2FEBF2FE}"/>
              </a:ext>
            </a:extLst>
          </p:cNvPr>
          <p:cNvSpPr/>
          <p:nvPr/>
        </p:nvSpPr>
        <p:spPr>
          <a:xfrm>
            <a:off x="1985962" y="3586162"/>
            <a:ext cx="3907630" cy="1500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880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B2BC2-F789-4C86-A0B3-6AB55E2B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Various</a:t>
            </a:r>
            <a:r>
              <a:rPr lang="da-DK"/>
              <a:t> Updates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/>
              <a:t>Context menu for each item</a:t>
            </a:r>
          </a:p>
          <a:p>
            <a:r>
              <a:rPr lang="en-US" sz="1600"/>
              <a:t>Grid modes (compact/normal) updated</a:t>
            </a:r>
          </a:p>
          <a:p>
            <a:r>
              <a:rPr lang="en-US" sz="1600"/>
              <a:t>Compatibility improvements for various devices, operating systems, browsers, screen resolutions</a:t>
            </a:r>
          </a:p>
          <a:p>
            <a:r>
              <a:rPr lang="en-US" sz="1600"/>
              <a:t>RTF Editor</a:t>
            </a:r>
          </a:p>
          <a:p>
            <a:r>
              <a:rPr lang="en-US" sz="1600"/>
              <a:t>Formula editing</a:t>
            </a:r>
          </a:p>
          <a:p>
            <a:pPr lvl="1"/>
            <a:endParaRPr lang="en-US" sz="1100"/>
          </a:p>
          <a:p>
            <a:pPr lvl="1"/>
            <a:endParaRPr lang="en-US" sz="1200"/>
          </a:p>
          <a:p>
            <a:pPr lvl="1"/>
            <a:endParaRPr lang="en-US" sz="1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5911627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2019-R2</a:t>
            </a:r>
            <a:br>
              <a:rPr lang="en-US" sz="3200" b="1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1.2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October 2019 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657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AC243-B851-4F1C-A395-C1D21775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29" y="1089055"/>
            <a:ext cx="5790922" cy="354900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Interface improvements</a:t>
            </a:r>
          </a:p>
          <a:p>
            <a:pPr lvl="1"/>
            <a:r>
              <a:rPr lang="en-US" sz="1400" err="1"/>
              <a:t>Virtuals</a:t>
            </a:r>
            <a:r>
              <a:rPr lang="en-US" sz="1400"/>
              <a:t> shown as orange folders</a:t>
            </a:r>
          </a:p>
          <a:p>
            <a:pPr lvl="1"/>
            <a:r>
              <a:rPr lang="en-US" sz="1400"/>
              <a:t>Left side can be resized/hidden</a:t>
            </a:r>
          </a:p>
          <a:p>
            <a:pPr lvl="1"/>
            <a:r>
              <a:rPr lang="en-US" sz="1400"/>
              <a:t>Item editor opened by clicking base value</a:t>
            </a:r>
          </a:p>
          <a:p>
            <a:pPr lvl="1"/>
            <a:r>
              <a:rPr lang="en-US" sz="1400"/>
              <a:t>Non-editable cells shown with dimmed grey text rather than dark grey background</a:t>
            </a:r>
          </a:p>
          <a:p>
            <a:pPr lvl="1"/>
            <a:r>
              <a:rPr lang="en-US" sz="1400"/>
              <a:t>Much more…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B5100-2129-4CA3-AAF6-FBD09F1F314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3301233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0AB34-C8E6-4DD1-A1BD-3685973BD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27" y="1089055"/>
            <a:ext cx="5790921" cy="3590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D7588-3353-4A42-B6A9-40DBF814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28" y="1089055"/>
            <a:ext cx="5790921" cy="359077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Card view</a:t>
            </a:r>
          </a:p>
          <a:p>
            <a:pPr lvl="1"/>
            <a:r>
              <a:rPr lang="en-US" sz="1400"/>
              <a:t>Items can be viewed as “cards”</a:t>
            </a:r>
          </a:p>
          <a:p>
            <a:pPr lvl="1"/>
            <a:r>
              <a:rPr lang="en-US" sz="1400"/>
              <a:t>Data can be edited directly in “card grid”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B5100-2129-4CA3-AAF6-FBD09F1F314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1705932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30C67F-5B91-4629-AAF6-EAC13365B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26" y="1089055"/>
            <a:ext cx="5790922" cy="359077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Standard views</a:t>
            </a:r>
          </a:p>
          <a:p>
            <a:pPr lvl="1"/>
            <a:r>
              <a:rPr lang="en-US" sz="1400"/>
              <a:t>Standard views available in grid</a:t>
            </a:r>
          </a:p>
          <a:p>
            <a:pPr lvl="1"/>
            <a:r>
              <a:rPr lang="en-US" sz="1400"/>
              <a:t>Loads same features as in Windows client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B5100-2129-4CA3-AAF6-FBD09F1F314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742282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2019-R1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1.1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July 2019 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948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Grid editing</a:t>
            </a:r>
          </a:p>
          <a:p>
            <a:pPr lvl="1"/>
            <a:r>
              <a:rPr lang="en-US" sz="1400"/>
              <a:t>Values can now be edited in grid</a:t>
            </a:r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20317-E556-48DD-877D-9FE0A7C37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30" y="1089645"/>
            <a:ext cx="5684003" cy="3548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AC264-4057-49FD-8B0A-223F0380F00A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735728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FEEFC-6F5E-4DFE-A4A6-D3C2DF97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29" y="1089644"/>
            <a:ext cx="5684003" cy="354995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Reports</a:t>
            </a:r>
          </a:p>
          <a:p>
            <a:pPr lvl="1"/>
            <a:r>
              <a:rPr lang="en-US" sz="1400"/>
              <a:t>Right-side reports (data sheets) can now be generated in the web client</a:t>
            </a:r>
          </a:p>
          <a:p>
            <a:pPr lvl="1"/>
            <a:r>
              <a:rPr lang="en-US" sz="1400"/>
              <a:t>Left-side reports (catalogs and publishing) not possible yet</a:t>
            </a: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C0D9A-1CE4-4F81-BF5C-8F91A0C53190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6861436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539425"/>
            <a:ext cx="6858000" cy="2295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i="1">
                <a:latin typeface="Merriweather Light" panose="00000400000000000000" pitchFamily="2" charset="0"/>
              </a:rPr>
              <a:t>2019-R1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Version: 1.0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February 2019 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769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General</a:t>
            </a:r>
          </a:p>
          <a:p>
            <a:pPr lvl="1"/>
            <a:r>
              <a:rPr lang="en-US" sz="1400"/>
              <a:t>Access to Perfion via a web browser</a:t>
            </a:r>
          </a:p>
          <a:p>
            <a:pPr lvl="1"/>
            <a:r>
              <a:rPr lang="en-US" sz="1400"/>
              <a:t>Users have same rights as in Windows client</a:t>
            </a:r>
          </a:p>
          <a:p>
            <a:pPr lvl="1"/>
            <a:r>
              <a:rPr lang="en-US" sz="1400"/>
              <a:t>Possible to create, edit and delete items</a:t>
            </a:r>
          </a:p>
          <a:p>
            <a:pPr lvl="1"/>
            <a:r>
              <a:rPr lang="en-US" sz="1400"/>
              <a:t>Possible to manage all values in item editor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F4452-3670-4628-95C7-6EA9A1EC4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7492"/>
            <a:ext cx="4077399" cy="2491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D6460-CA1F-4F5D-8246-7541E0E25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78" y="2444957"/>
            <a:ext cx="4077399" cy="2491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AB5100-2129-4CA3-AAF6-FBD09F1F314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Version 1.0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99468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SWAP and cluster remotes in grid</a:t>
            </a:r>
          </a:p>
          <a:p>
            <a:pPr marL="179705" indent="-179705"/>
            <a:r>
              <a:rPr lang="en-US" sz="1600"/>
              <a:t>So far, SWAP and cluster remotes have only been visible/editable in item editor</a:t>
            </a:r>
            <a:endParaRPr lang="en-US"/>
          </a:p>
          <a:p>
            <a:pPr marL="179705" indent="-179705">
              <a:buClr>
                <a:srgbClr val="03B3AC"/>
              </a:buClr>
            </a:pPr>
            <a:r>
              <a:rPr lang="en-US" sz="1600"/>
              <a:t>Both feature types can now be included in grid and viewed/edited in a separate overlay grid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/>
              <a:t>Version 5.4</a:t>
            </a:r>
            <a:endParaRPr lang="da-DK" sz="900" i="1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B39E409-9207-2C5E-5FD2-5F24D916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20" y="1090448"/>
            <a:ext cx="5266660" cy="3133397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23A773A-C8AA-317B-3B05-EA1D84F70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83" y="2357766"/>
            <a:ext cx="4751005" cy="251033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D81E44-F3DE-5647-DCBB-1A5E2FEBF2FE}"/>
              </a:ext>
            </a:extLst>
          </p:cNvPr>
          <p:cNvSpPr/>
          <p:nvPr/>
        </p:nvSpPr>
        <p:spPr>
          <a:xfrm>
            <a:off x="2938462" y="1523507"/>
            <a:ext cx="708544" cy="8331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3C72-EC9E-9272-7AA2-74ABD1D48E6F}"/>
              </a:ext>
            </a:extLst>
          </p:cNvPr>
          <p:cNvSpPr/>
          <p:nvPr/>
        </p:nvSpPr>
        <p:spPr>
          <a:xfrm>
            <a:off x="4166858" y="1523507"/>
            <a:ext cx="708544" cy="8331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56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Source of Truth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42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S"/>
</p:tagLst>
</file>

<file path=ppt/theme/theme1.xml><?xml version="1.0" encoding="utf-8"?>
<a:theme xmlns:a="http://schemas.openxmlformats.org/drawingml/2006/main" name="Office-tema">
  <a:themeElements>
    <a:clrScheme name="Perfion">
      <a:dk1>
        <a:sysClr val="windowText" lastClr="000000"/>
      </a:dk1>
      <a:lt1>
        <a:sysClr val="window" lastClr="FFFFFF"/>
      </a:lt1>
      <a:dk2>
        <a:srgbClr val="183D8A"/>
      </a:dk2>
      <a:lt2>
        <a:srgbClr val="D6D7D6"/>
      </a:lt2>
      <a:accent1>
        <a:srgbClr val="183D8A"/>
      </a:accent1>
      <a:accent2>
        <a:srgbClr val="03B3AC"/>
      </a:accent2>
      <a:accent3>
        <a:srgbClr val="D6D7D6"/>
      </a:accent3>
      <a:accent4>
        <a:srgbClr val="EDEBE6"/>
      </a:accent4>
      <a:accent5>
        <a:srgbClr val="03B3AC"/>
      </a:accent5>
      <a:accent6>
        <a:srgbClr val="183D8A"/>
      </a:accent6>
      <a:hlink>
        <a:srgbClr val="0563C1"/>
      </a:hlink>
      <a:folHlink>
        <a:srgbClr val="954F72"/>
      </a:folHlink>
    </a:clrScheme>
    <a:fontScheme name="Perfion">
      <a:majorFont>
        <a:latin typeface="Fira Sans"/>
        <a:ea typeface=""/>
        <a:cs typeface=""/>
      </a:majorFont>
      <a:minorFont>
        <a:latin typeface="Fira Sans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fion PPT presentation standard slides EKSPERIMENT" id="{A68CCEAC-61F3-43EA-B67F-CB39C8BF145B}" vid="{A9848280-A686-4CBC-ABE5-B59517BD5215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4AE6AFCACABA4D8244F362011EDCB8" ma:contentTypeVersion="16" ma:contentTypeDescription="Opret et nyt dokument." ma:contentTypeScope="" ma:versionID="353ea48902b983ab2938158be7515c94">
  <xsd:schema xmlns:xsd="http://www.w3.org/2001/XMLSchema" xmlns:xs="http://www.w3.org/2001/XMLSchema" xmlns:p="http://schemas.microsoft.com/office/2006/metadata/properties" xmlns:ns2="66a295f3-8c5e-4760-966c-f24f887584cd" xmlns:ns3="7652db8b-a1d0-4b81-820c-4d2a29b86def" targetNamespace="http://schemas.microsoft.com/office/2006/metadata/properties" ma:root="true" ma:fieldsID="d2fe9705203a6683117d32a1c4c956cb" ns2:_="" ns3:_="">
    <xsd:import namespace="66a295f3-8c5e-4760-966c-f24f887584cd"/>
    <xsd:import namespace="7652db8b-a1d0-4b81-820c-4d2a29b86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95f3-8c5e-4760-966c-f24f88758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50c79f01-a901-41ec-b834-bdc18c63b5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" ma:index="23" nillable="true" ma:displayName="Comment" ma:format="Dropdown" ma:internalName="Com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2db8b-a1d0-4b81-820c-4d2a29b86de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4b6d39-6112-4633-b81a-5864fce26ed7}" ma:internalName="TaxCatchAll" ma:showField="CatchAllData" ma:web="7652db8b-a1d0-4b81-820c-4d2a29b86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a295f3-8c5e-4760-966c-f24f887584cd">
      <Terms xmlns="http://schemas.microsoft.com/office/infopath/2007/PartnerControls"/>
    </lcf76f155ced4ddcb4097134ff3c332f>
    <TaxCatchAll xmlns="7652db8b-a1d0-4b81-820c-4d2a29b86def" xsi:nil="true"/>
    <Comment xmlns="66a295f3-8c5e-4760-966c-f24f887584cd" xsi:nil="true"/>
  </documentManagement>
</p:properties>
</file>

<file path=customXml/itemProps1.xml><?xml version="1.0" encoding="utf-8"?>
<ds:datastoreItem xmlns:ds="http://schemas.openxmlformats.org/officeDocument/2006/customXml" ds:itemID="{C6E289B7-2A49-4BC4-9F34-32E0CD33BA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a295f3-8c5e-4760-966c-f24f887584cd"/>
    <ds:schemaRef ds:uri="7652db8b-a1d0-4b81-820c-4d2a29b86d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050C6D-4C1A-4996-990A-6582A5E443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96F6A2-54FE-4631-9F8F-C62BB6A3AF8C}">
  <ds:schemaRefs>
    <ds:schemaRef ds:uri="66a295f3-8c5e-4760-966c-f24f887584cd"/>
    <ds:schemaRef ds:uri="7652db8b-a1d0-4b81-820c-4d2a29b86de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Perfion PPT presentation standard slides</Template>
  <TotalTime>0</TotalTime>
  <Words>2646</Words>
  <Application>Microsoft Office PowerPoint</Application>
  <PresentationFormat>On-screen Show (16:9)</PresentationFormat>
  <Paragraphs>532</Paragraphs>
  <Slides>90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Arial</vt:lpstr>
      <vt:lpstr>Calibri</vt:lpstr>
      <vt:lpstr>Courier New</vt:lpstr>
      <vt:lpstr>Fira Sans</vt:lpstr>
      <vt:lpstr>Fira Sans Light</vt:lpstr>
      <vt:lpstr>Fira Sans Medium</vt:lpstr>
      <vt:lpstr>Merriweather Light</vt:lpstr>
      <vt:lpstr>Wingdings</vt:lpstr>
      <vt:lpstr>Office-tema</vt:lpstr>
      <vt:lpstr>Perfion Web Client Features  Highlights from 2018-2024 releases</vt:lpstr>
      <vt:lpstr>2024-R2  Version: 5.5.0 Released: October 2024</vt:lpstr>
      <vt:lpstr>PowerPoint Presentation</vt:lpstr>
      <vt:lpstr>PowerPoint Presentation</vt:lpstr>
      <vt:lpstr>2024-R1  Version: 5.4.0 Released: April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2023-R2  Version: 5.3.0 Released: October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2023-R1  Version: 5.2.0 Released: April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2022-R2  Version: 5.1.0 Released: October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2022-R1  Version: 5.0.0 Released: April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2021-R2  Version: 4.10 Released: October 2021 </vt:lpstr>
      <vt:lpstr>PowerPoint Presentation</vt:lpstr>
      <vt:lpstr>PowerPoint Presentation</vt:lpstr>
      <vt:lpstr>2021-R1  Version: 1.7 Released: April 2021 </vt:lpstr>
      <vt:lpstr>PowerPoint Presentation</vt:lpstr>
      <vt:lpstr>PowerPoint Presentation</vt:lpstr>
      <vt:lpstr>PowerPoint Presentation</vt:lpstr>
      <vt:lpstr>PowerPoint Presentation</vt:lpstr>
      <vt:lpstr>2020-R2  Version: 1.6 Released: December 2020 </vt:lpstr>
      <vt:lpstr>PowerPoint Presentation</vt:lpstr>
      <vt:lpstr>PowerPoint Presentation</vt:lpstr>
      <vt:lpstr>PowerPoint Presentation</vt:lpstr>
      <vt:lpstr>PowerPoint Presentation</vt:lpstr>
      <vt:lpstr>2020-R2  Version: 1.5 Released: October 2020 </vt:lpstr>
      <vt:lpstr>PowerPoint Presentation</vt:lpstr>
      <vt:lpstr>PowerPoint Presentation</vt:lpstr>
      <vt:lpstr>PowerPoint Presentation</vt:lpstr>
      <vt:lpstr>PowerPoint Presentation</vt:lpstr>
      <vt:lpstr>2020-R1  Version: 1.3 Released: May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Various Updates</vt:lpstr>
      <vt:lpstr>2019-R2  Version: 1.2 Released: October 2019  </vt:lpstr>
      <vt:lpstr>PowerPoint Presentation</vt:lpstr>
      <vt:lpstr>PowerPoint Presentation</vt:lpstr>
      <vt:lpstr>PowerPoint Presentation</vt:lpstr>
      <vt:lpstr>2019-R1  Version: 1.1 Released: July 2019  </vt:lpstr>
      <vt:lpstr>PowerPoint Presentation</vt:lpstr>
      <vt:lpstr>PowerPoint Presentation</vt:lpstr>
      <vt:lpstr>2019-R1  Version: 1.0 Released: February 2019  </vt:lpstr>
      <vt:lpstr>PowerPoint Presentation</vt:lpstr>
      <vt:lpstr>Single Source of Truth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Perfion Partner Program</dc:title>
  <dc:creator>Christina Grundmann</dc:creator>
  <cp:lastModifiedBy>Jesper Gjedde - Boyum IT</cp:lastModifiedBy>
  <cp:revision>1</cp:revision>
  <dcterms:created xsi:type="dcterms:W3CDTF">2017-06-27T11:25:14Z</dcterms:created>
  <dcterms:modified xsi:type="dcterms:W3CDTF">2024-10-28T08:41:14Z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0x0101003E4AE6AFCACABA4D8244F362011EDCB8</vt:lpwstr>
  </property>
  <property fmtid="{D5CDD505-2E9C-101B-9397-08002B2CF9AE}" pid="3" name="MediaServiceImageTags">
    <vt:lpwstr/>
  </property>
</Properties>
</file>